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ags/tag8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740" r:id="rId5"/>
  </p:sldMasterIdLst>
  <p:notesMasterIdLst>
    <p:notesMasterId r:id="rId10"/>
  </p:notesMasterIdLst>
  <p:sldIdLst>
    <p:sldId id="2147471975" r:id="rId6"/>
    <p:sldId id="2147471995" r:id="rId7"/>
    <p:sldId id="2147472000" r:id="rId8"/>
    <p:sldId id="21474719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menclature" id="{E4B2081F-60D1-480E-85CF-5F907B07333A}">
          <p14:sldIdLst>
            <p14:sldId id="2147471975"/>
            <p14:sldId id="2147471995"/>
            <p14:sldId id="2147472000"/>
            <p14:sldId id="21474719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E2B96B-8E93-F485-2ECB-1441D12F97E4}" name="DE MONTARNAL, Clotilde" initials="CD" userId="S::clotilde.de-montarnal@capgemini.com::ebc73754-11ee-4237-9213-2f306c603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5F0"/>
    <a:srgbClr val="FEE4DD"/>
    <a:srgbClr val="80C5A3"/>
    <a:srgbClr val="FEE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467E8-6ABF-4907-B048-15193A16B894}" v="76" dt="2025-05-15T16:39:41.847"/>
    <p1510:client id="{E7CEF689-9700-4F33-ABD3-976AE3A31151}" v="95" dt="2025-05-16T14:57:58.60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IE, Cosme" userId="eb531740-63e5-4176-b8cc-53bcf30c068d" providerId="ADAL" clId="{E7CEF689-9700-4F33-ABD3-976AE3A31151}"/>
    <pc:docChg chg="undo custSel modSld">
      <pc:chgData name="RENIE, Cosme" userId="eb531740-63e5-4176-b8cc-53bcf30c068d" providerId="ADAL" clId="{E7CEF689-9700-4F33-ABD3-976AE3A31151}" dt="2025-05-16T14:57:58.604" v="94" actId="478"/>
      <pc:docMkLst>
        <pc:docMk/>
      </pc:docMkLst>
      <pc:sldChg chg="addSp delSp mod">
        <pc:chgData name="RENIE, Cosme" userId="eb531740-63e5-4176-b8cc-53bcf30c068d" providerId="ADAL" clId="{E7CEF689-9700-4F33-ABD3-976AE3A31151}" dt="2025-05-16T14:57:58.604" v="94" actId="478"/>
        <pc:sldMkLst>
          <pc:docMk/>
          <pc:sldMk cId="1802815854" sldId="2147471997"/>
        </pc:sldMkLst>
        <pc:graphicFrameChg chg="add del">
          <ac:chgData name="RENIE, Cosme" userId="eb531740-63e5-4176-b8cc-53bcf30c068d" providerId="ADAL" clId="{E7CEF689-9700-4F33-ABD3-976AE3A31151}" dt="2025-05-16T14:57:58.604" v="94" actId="478"/>
          <ac:graphicFrameMkLst>
            <pc:docMk/>
            <pc:sldMk cId="1802815854" sldId="2147471997"/>
            <ac:graphicFrameMk id="9" creationId="{78587DAD-36AC-0B47-607C-6B6C8E4ACE9C}"/>
          </ac:graphicFrameMkLst>
        </pc:graphicFrameChg>
        <pc:graphicFrameChg chg="add del">
          <ac:chgData name="RENIE, Cosme" userId="eb531740-63e5-4176-b8cc-53bcf30c068d" providerId="ADAL" clId="{E7CEF689-9700-4F33-ABD3-976AE3A31151}" dt="2025-05-16T14:57:58.604" v="94" actId="478"/>
          <ac:graphicFrameMkLst>
            <pc:docMk/>
            <pc:sldMk cId="1802815854" sldId="2147471997"/>
            <ac:graphicFrameMk id="13" creationId="{0A49996D-0DE7-B6F3-15E1-09F9D738C640}"/>
          </ac:graphicFrameMkLst>
        </pc:graphicFrameChg>
        <pc:graphicFrameChg chg="add del">
          <ac:chgData name="RENIE, Cosme" userId="eb531740-63e5-4176-b8cc-53bcf30c068d" providerId="ADAL" clId="{E7CEF689-9700-4F33-ABD3-976AE3A31151}" dt="2025-05-16T14:57:58.604" v="94" actId="478"/>
          <ac:graphicFrameMkLst>
            <pc:docMk/>
            <pc:sldMk cId="1802815854" sldId="2147471997"/>
            <ac:graphicFrameMk id="24" creationId="{B0323F60-7FEC-2719-6B37-BAADAE582016}"/>
          </ac:graphicFrameMkLst>
        </pc:graphicFrameChg>
        <pc:graphicFrameChg chg="add del">
          <ac:chgData name="RENIE, Cosme" userId="eb531740-63e5-4176-b8cc-53bcf30c068d" providerId="ADAL" clId="{E7CEF689-9700-4F33-ABD3-976AE3A31151}" dt="2025-05-16T14:57:58.604" v="94" actId="478"/>
          <ac:graphicFrameMkLst>
            <pc:docMk/>
            <pc:sldMk cId="1802815854" sldId="2147471997"/>
            <ac:graphicFrameMk id="25" creationId="{AD5A791D-F7A3-850B-9289-36EFDACD3052}"/>
          </ac:graphicFrameMkLst>
        </pc:graphicFrameChg>
      </pc:sldChg>
      <pc:sldChg chg="delSp modSp mod">
        <pc:chgData name="RENIE, Cosme" userId="eb531740-63e5-4176-b8cc-53bcf30c068d" providerId="ADAL" clId="{E7CEF689-9700-4F33-ABD3-976AE3A31151}" dt="2025-05-16T14:39:03.138" v="92" actId="20577"/>
        <pc:sldMkLst>
          <pc:docMk/>
          <pc:sldMk cId="3032347984" sldId="2147472000"/>
        </pc:sldMkLst>
        <pc:spChg chg="mod">
          <ac:chgData name="RENIE, Cosme" userId="eb531740-63e5-4176-b8cc-53bcf30c068d" providerId="ADAL" clId="{E7CEF689-9700-4F33-ABD3-976AE3A31151}" dt="2025-05-16T14:37:21.989" v="45" actId="14100"/>
          <ac:spMkLst>
            <pc:docMk/>
            <pc:sldMk cId="3032347984" sldId="2147472000"/>
            <ac:spMk id="3" creationId="{54B38974-8EE2-DC2A-CC61-A5F5D5A8D595}"/>
          </ac:spMkLst>
        </pc:spChg>
        <pc:spChg chg="mod">
          <ac:chgData name="RENIE, Cosme" userId="eb531740-63e5-4176-b8cc-53bcf30c068d" providerId="ADAL" clId="{E7CEF689-9700-4F33-ABD3-976AE3A31151}" dt="2025-05-16T14:37:21.989" v="45" actId="14100"/>
          <ac:spMkLst>
            <pc:docMk/>
            <pc:sldMk cId="3032347984" sldId="2147472000"/>
            <ac:spMk id="7" creationId="{5D28D70C-CCD2-DE73-C770-5471E84E762D}"/>
          </ac:spMkLst>
        </pc:spChg>
        <pc:spChg chg="mod">
          <ac:chgData name="RENIE, Cosme" userId="eb531740-63e5-4176-b8cc-53bcf30c068d" providerId="ADAL" clId="{E7CEF689-9700-4F33-ABD3-976AE3A31151}" dt="2025-05-16T14:37:21.989" v="45" actId="14100"/>
          <ac:spMkLst>
            <pc:docMk/>
            <pc:sldMk cId="3032347984" sldId="2147472000"/>
            <ac:spMk id="8" creationId="{00659426-9B52-B31C-A1E3-87050299064B}"/>
          </ac:spMkLst>
        </pc:spChg>
        <pc:spChg chg="mod">
          <ac:chgData name="RENIE, Cosme" userId="eb531740-63e5-4176-b8cc-53bcf30c068d" providerId="ADAL" clId="{E7CEF689-9700-4F33-ABD3-976AE3A31151}" dt="2025-05-16T14:37:14.731" v="44" actId="1035"/>
          <ac:spMkLst>
            <pc:docMk/>
            <pc:sldMk cId="3032347984" sldId="2147472000"/>
            <ac:spMk id="36" creationId="{55C6DA0D-C3E2-6E55-FE75-F4E7528804A8}"/>
          </ac:spMkLst>
        </pc:spChg>
        <pc:graphicFrameChg chg="del">
          <ac:chgData name="RENIE, Cosme" userId="eb531740-63e5-4176-b8cc-53bcf30c068d" providerId="ADAL" clId="{E7CEF689-9700-4F33-ABD3-976AE3A31151}" dt="2025-05-16T14:36:26.258" v="18" actId="478"/>
          <ac:graphicFrameMkLst>
            <pc:docMk/>
            <pc:sldMk cId="3032347984" sldId="2147472000"/>
            <ac:graphicFrameMk id="10" creationId="{33953B27-27FE-C769-8CB7-AF69D2CF9E5C}"/>
          </ac:graphicFrameMkLst>
        </pc:graphicFrameChg>
        <pc:graphicFrameChg chg="modGraphic">
          <ac:chgData name="RENIE, Cosme" userId="eb531740-63e5-4176-b8cc-53bcf30c068d" providerId="ADAL" clId="{E7CEF689-9700-4F33-ABD3-976AE3A31151}" dt="2025-05-16T14:36:11.886" v="5" actId="20577"/>
          <ac:graphicFrameMkLst>
            <pc:docMk/>
            <pc:sldMk cId="3032347984" sldId="2147472000"/>
            <ac:graphicFrameMk id="13" creationId="{39A4B621-E5FD-A463-7424-E86272C7F939}"/>
          </ac:graphicFrameMkLst>
        </pc:graphicFrameChg>
        <pc:graphicFrameChg chg="mod modGraphic">
          <ac:chgData name="RENIE, Cosme" userId="eb531740-63e5-4176-b8cc-53bcf30c068d" providerId="ADAL" clId="{E7CEF689-9700-4F33-ABD3-976AE3A31151}" dt="2025-05-16T14:36:34.025" v="20" actId="465"/>
          <ac:graphicFrameMkLst>
            <pc:docMk/>
            <pc:sldMk cId="3032347984" sldId="2147472000"/>
            <ac:graphicFrameMk id="14" creationId="{A8155892-55C3-3D20-0561-E3D2DC185C31}"/>
          </ac:graphicFrameMkLst>
        </pc:graphicFrameChg>
        <pc:graphicFrameChg chg="mod modGraphic">
          <ac:chgData name="RENIE, Cosme" userId="eb531740-63e5-4176-b8cc-53bcf30c068d" providerId="ADAL" clId="{E7CEF689-9700-4F33-ABD3-976AE3A31151}" dt="2025-05-16T14:36:31.932" v="19" actId="1076"/>
          <ac:graphicFrameMkLst>
            <pc:docMk/>
            <pc:sldMk cId="3032347984" sldId="2147472000"/>
            <ac:graphicFrameMk id="15" creationId="{07AA712E-DD7D-7AAF-FF26-92C3FEBA4B66}"/>
          </ac:graphicFrameMkLst>
        </pc:graphicFrameChg>
        <pc:graphicFrameChg chg="mod modGraphic">
          <ac:chgData name="RENIE, Cosme" userId="eb531740-63e5-4176-b8cc-53bcf30c068d" providerId="ADAL" clId="{E7CEF689-9700-4F33-ABD3-976AE3A31151}" dt="2025-05-16T14:38:08.233" v="59" actId="1076"/>
          <ac:graphicFrameMkLst>
            <pc:docMk/>
            <pc:sldMk cId="3032347984" sldId="2147472000"/>
            <ac:graphicFrameMk id="18" creationId="{70433243-B34A-D1A3-AF7A-A0FC1D44A5F5}"/>
          </ac:graphicFrameMkLst>
        </pc:graphicFrameChg>
        <pc:graphicFrameChg chg="modGraphic">
          <ac:chgData name="RENIE, Cosme" userId="eb531740-63e5-4176-b8cc-53bcf30c068d" providerId="ADAL" clId="{E7CEF689-9700-4F33-ABD3-976AE3A31151}" dt="2025-05-16T14:38:55.288" v="84" actId="20577"/>
          <ac:graphicFrameMkLst>
            <pc:docMk/>
            <pc:sldMk cId="3032347984" sldId="2147472000"/>
            <ac:graphicFrameMk id="22" creationId="{536E3C99-FE78-32B8-2020-30F0F8AAC5CA}"/>
          </ac:graphicFrameMkLst>
        </pc:graphicFrameChg>
        <pc:graphicFrameChg chg="del">
          <ac:chgData name="RENIE, Cosme" userId="eb531740-63e5-4176-b8cc-53bcf30c068d" providerId="ADAL" clId="{E7CEF689-9700-4F33-ABD3-976AE3A31151}" dt="2025-05-16T14:37:00.004" v="39" actId="478"/>
          <ac:graphicFrameMkLst>
            <pc:docMk/>
            <pc:sldMk cId="3032347984" sldId="2147472000"/>
            <ac:graphicFrameMk id="25" creationId="{85773A44-CFB8-F80E-AD87-0E4EEB4D9838}"/>
          </ac:graphicFrameMkLst>
        </pc:graphicFrameChg>
        <pc:graphicFrameChg chg="modGraphic">
          <ac:chgData name="RENIE, Cosme" userId="eb531740-63e5-4176-b8cc-53bcf30c068d" providerId="ADAL" clId="{E7CEF689-9700-4F33-ABD3-976AE3A31151}" dt="2025-05-16T14:39:03.138" v="92" actId="20577"/>
          <ac:graphicFrameMkLst>
            <pc:docMk/>
            <pc:sldMk cId="3032347984" sldId="2147472000"/>
            <ac:graphicFrameMk id="30" creationId="{FBCC0F0B-9758-6EFB-17CD-A1D5883F4B34}"/>
          </ac:graphicFrameMkLst>
        </pc:graphicFrameChg>
        <pc:graphicFrameChg chg="mod modGraphic">
          <ac:chgData name="RENIE, Cosme" userId="eb531740-63e5-4176-b8cc-53bcf30c068d" providerId="ADAL" clId="{E7CEF689-9700-4F33-ABD3-976AE3A31151}" dt="2025-05-16T14:37:57.149" v="55" actId="14100"/>
          <ac:graphicFrameMkLst>
            <pc:docMk/>
            <pc:sldMk cId="3032347984" sldId="2147472000"/>
            <ac:graphicFrameMk id="32" creationId="{948DFCA5-3AD6-30E5-9D21-1886D26E87A0}"/>
          </ac:graphicFrameMkLst>
        </pc:graphicFrameChg>
        <pc:graphicFrameChg chg="mod modGraphic">
          <ac:chgData name="RENIE, Cosme" userId="eb531740-63e5-4176-b8cc-53bcf30c068d" providerId="ADAL" clId="{E7CEF689-9700-4F33-ABD3-976AE3A31151}" dt="2025-05-16T14:38:10.157" v="60" actId="465"/>
          <ac:graphicFrameMkLst>
            <pc:docMk/>
            <pc:sldMk cId="3032347984" sldId="2147472000"/>
            <ac:graphicFrameMk id="33" creationId="{73A80064-8F38-2CB6-6B89-EC96C347B4C9}"/>
          </ac:graphicFrameMkLst>
        </pc:graphicFrameChg>
        <pc:graphicFrameChg chg="del modGraphic">
          <ac:chgData name="RENIE, Cosme" userId="eb531740-63e5-4176-b8cc-53bcf30c068d" providerId="ADAL" clId="{E7CEF689-9700-4F33-ABD3-976AE3A31151}" dt="2025-05-16T14:38:39.293" v="75" actId="478"/>
          <ac:graphicFrameMkLst>
            <pc:docMk/>
            <pc:sldMk cId="3032347984" sldId="2147472000"/>
            <ac:graphicFrameMk id="39" creationId="{B741AB66-92FC-7E3D-F2E4-11DFC3B51837}"/>
          </ac:graphicFrameMkLst>
        </pc:graphicFrameChg>
        <pc:graphicFrameChg chg="del">
          <ac:chgData name="RENIE, Cosme" userId="eb531740-63e5-4176-b8cc-53bcf30c068d" providerId="ADAL" clId="{E7CEF689-9700-4F33-ABD3-976AE3A31151}" dt="2025-05-16T14:38:44.268" v="76" actId="478"/>
          <ac:graphicFrameMkLst>
            <pc:docMk/>
            <pc:sldMk cId="3032347984" sldId="2147472000"/>
            <ac:graphicFrameMk id="41" creationId="{BAAAE04E-A209-73C2-236D-509E4772FE5B}"/>
          </ac:graphicFrameMkLst>
        </pc:graphicFrameChg>
        <pc:graphicFrameChg chg="modGraphic">
          <ac:chgData name="RENIE, Cosme" userId="eb531740-63e5-4176-b8cc-53bcf30c068d" providerId="ADAL" clId="{E7CEF689-9700-4F33-ABD3-976AE3A31151}" dt="2025-05-16T14:38:31.148" v="66" actId="20577"/>
          <ac:graphicFrameMkLst>
            <pc:docMk/>
            <pc:sldMk cId="3032347984" sldId="2147472000"/>
            <ac:graphicFrameMk id="42" creationId="{E20D600F-EC3F-B1DB-BA0A-09F8629D31F2}"/>
          </ac:graphicFrameMkLst>
        </pc:graphicFrameChg>
        <pc:graphicFrameChg chg="del">
          <ac:chgData name="RENIE, Cosme" userId="eb531740-63e5-4176-b8cc-53bcf30c068d" providerId="ADAL" clId="{E7CEF689-9700-4F33-ABD3-976AE3A31151}" dt="2025-05-16T14:38:32.934" v="67" actId="478"/>
          <ac:graphicFrameMkLst>
            <pc:docMk/>
            <pc:sldMk cId="3032347984" sldId="2147472000"/>
            <ac:graphicFrameMk id="47" creationId="{42BD668A-DC4B-CA6C-EC79-1BF5F6B98879}"/>
          </ac:graphicFrameMkLst>
        </pc:graphicFrameChg>
      </pc:sldChg>
    </pc:docChg>
  </pc:docChgLst>
  <pc:docChgLst>
    <pc:chgData name="HENIN, Horacia" userId="82a1672a-3a93-458f-a9f4-1e6d83300365" providerId="ADAL" clId="{71E467E8-6ABF-4907-B048-15193A16B894}"/>
    <pc:docChg chg="undo custSel addSld delSld modSld delMainMaster delSection modSection">
      <pc:chgData name="HENIN, Horacia" userId="82a1672a-3a93-458f-a9f4-1e6d83300365" providerId="ADAL" clId="{71E467E8-6ABF-4907-B048-15193A16B894}" dt="2025-05-15T16:39:41.847" v="162" actId="47"/>
      <pc:docMkLst>
        <pc:docMk/>
      </pc:docMkLst>
      <pc:sldChg chg="modSp add mod modNotesTx">
        <pc:chgData name="HENIN, Horacia" userId="82a1672a-3a93-458f-a9f4-1e6d83300365" providerId="ADAL" clId="{71E467E8-6ABF-4907-B048-15193A16B894}" dt="2025-05-13T15:15:07.028" v="17" actId="20577"/>
        <pc:sldMkLst>
          <pc:docMk/>
          <pc:sldMk cId="2197119574" sldId="2147471975"/>
        </pc:sldMkLst>
        <pc:spChg chg="mod">
          <ac:chgData name="HENIN, Horacia" userId="82a1672a-3a93-458f-a9f4-1e6d83300365" providerId="ADAL" clId="{71E467E8-6ABF-4907-B048-15193A16B894}" dt="2025-05-13T15:15:04.172" v="16" actId="20577"/>
          <ac:spMkLst>
            <pc:docMk/>
            <pc:sldMk cId="2197119574" sldId="2147471975"/>
            <ac:spMk id="6" creationId="{D421BA33-70DD-CCCD-8547-7215863A7C2B}"/>
          </ac:spMkLst>
        </pc:spChg>
      </pc:sldChg>
      <pc:sldChg chg="del">
        <pc:chgData name="HENIN, Horacia" userId="82a1672a-3a93-458f-a9f4-1e6d83300365" providerId="ADAL" clId="{71E467E8-6ABF-4907-B048-15193A16B894}" dt="2025-05-13T15:14:46.844" v="3" actId="18676"/>
        <pc:sldMkLst>
          <pc:docMk/>
          <pc:sldMk cId="1666538752" sldId="2147471988"/>
        </pc:sldMkLst>
      </pc:sldChg>
      <pc:sldChg chg="del">
        <pc:chgData name="HENIN, Horacia" userId="82a1672a-3a93-458f-a9f4-1e6d83300365" providerId="ADAL" clId="{71E467E8-6ABF-4907-B048-15193A16B894}" dt="2025-05-13T15:14:46.844" v="3" actId="18676"/>
        <pc:sldMkLst>
          <pc:docMk/>
          <pc:sldMk cId="90322816" sldId="2147471989"/>
        </pc:sldMkLst>
      </pc:sldChg>
      <pc:sldChg chg="del">
        <pc:chgData name="HENIN, Horacia" userId="82a1672a-3a93-458f-a9f4-1e6d83300365" providerId="ADAL" clId="{71E467E8-6ABF-4907-B048-15193A16B894}" dt="2025-05-13T15:14:44.719" v="2" actId="18676"/>
        <pc:sldMkLst>
          <pc:docMk/>
          <pc:sldMk cId="2537520196" sldId="2147471992"/>
        </pc:sldMkLst>
      </pc:sldChg>
      <pc:sldChg chg="del">
        <pc:chgData name="HENIN, Horacia" userId="82a1672a-3a93-458f-a9f4-1e6d83300365" providerId="ADAL" clId="{71E467E8-6ABF-4907-B048-15193A16B894}" dt="2025-05-13T15:14:44.719" v="2" actId="18676"/>
        <pc:sldMkLst>
          <pc:docMk/>
          <pc:sldMk cId="1829602294" sldId="2147471994"/>
        </pc:sldMkLst>
      </pc:sldChg>
      <pc:sldChg chg="addSp delSp modSp mod modClrScheme chgLayout">
        <pc:chgData name="HENIN, Horacia" userId="82a1672a-3a93-458f-a9f4-1e6d83300365" providerId="ADAL" clId="{71E467E8-6ABF-4907-B048-15193A16B894}" dt="2025-05-13T15:17:05.753" v="36" actId="403"/>
        <pc:sldMkLst>
          <pc:docMk/>
          <pc:sldMk cId="2176342415" sldId="2147471995"/>
        </pc:sldMkLst>
        <pc:spChg chg="add del mod ord">
          <ac:chgData name="HENIN, Horacia" userId="82a1672a-3a93-458f-a9f4-1e6d83300365" providerId="ADAL" clId="{71E467E8-6ABF-4907-B048-15193A16B894}" dt="2025-05-13T15:17:05.753" v="36" actId="403"/>
          <ac:spMkLst>
            <pc:docMk/>
            <pc:sldMk cId="2176342415" sldId="2147471995"/>
            <ac:spMk id="2" creationId="{CAF970F2-458B-06D1-4262-86B81699DC3C}"/>
          </ac:spMkLst>
        </pc:spChg>
      </pc:sldChg>
      <pc:sldChg chg="delSp modSp mod modClrScheme chgLayout">
        <pc:chgData name="HENIN, Horacia" userId="82a1672a-3a93-458f-a9f4-1e6d83300365" providerId="ADAL" clId="{71E467E8-6ABF-4907-B048-15193A16B894}" dt="2025-05-13T15:17:53.829" v="94" actId="700"/>
        <pc:sldMkLst>
          <pc:docMk/>
          <pc:sldMk cId="1802815854" sldId="2147471997"/>
        </pc:sldMkLst>
        <pc:spChg chg="mod ord">
          <ac:chgData name="HENIN, Horacia" userId="82a1672a-3a93-458f-a9f4-1e6d83300365" providerId="ADAL" clId="{71E467E8-6ABF-4907-B048-15193A16B894}" dt="2025-05-13T15:17:53.829" v="94" actId="700"/>
          <ac:spMkLst>
            <pc:docMk/>
            <pc:sldMk cId="1802815854" sldId="2147471997"/>
            <ac:spMk id="2" creationId="{6777E046-36F2-C981-E421-6C822BDD09CB}"/>
          </ac:spMkLst>
        </pc:spChg>
      </pc:sldChg>
      <pc:sldChg chg="del">
        <pc:chgData name="HENIN, Horacia" userId="82a1672a-3a93-458f-a9f4-1e6d83300365" providerId="ADAL" clId="{71E467E8-6ABF-4907-B048-15193A16B894}" dt="2025-05-13T15:14:42.361" v="1" actId="18676"/>
        <pc:sldMkLst>
          <pc:docMk/>
          <pc:sldMk cId="286417559" sldId="2147471998"/>
        </pc:sldMkLst>
      </pc:sldChg>
      <pc:sldChg chg="del">
        <pc:chgData name="HENIN, Horacia" userId="82a1672a-3a93-458f-a9f4-1e6d83300365" providerId="ADAL" clId="{71E467E8-6ABF-4907-B048-15193A16B894}" dt="2025-05-13T15:14:42.361" v="1" actId="18676"/>
        <pc:sldMkLst>
          <pc:docMk/>
          <pc:sldMk cId="1929538299" sldId="2147471999"/>
        </pc:sldMkLst>
      </pc:sldChg>
      <pc:sldChg chg="addSp delSp modSp mod chgLayout modNotesTx">
        <pc:chgData name="HENIN, Horacia" userId="82a1672a-3a93-458f-a9f4-1e6d83300365" providerId="ADAL" clId="{71E467E8-6ABF-4907-B048-15193A16B894}" dt="2025-05-14T16:12:53.230" v="126" actId="478"/>
        <pc:sldMkLst>
          <pc:docMk/>
          <pc:sldMk cId="3032347984" sldId="2147472000"/>
        </pc:sldMkLst>
        <pc:spChg chg="add del mod">
          <ac:chgData name="HENIN, Horacia" userId="82a1672a-3a93-458f-a9f4-1e6d83300365" providerId="ADAL" clId="{71E467E8-6ABF-4907-B048-15193A16B894}" dt="2025-05-14T16:12:53.230" v="126" actId="478"/>
          <ac:spMkLst>
            <pc:docMk/>
            <pc:sldMk cId="3032347984" sldId="2147472000"/>
            <ac:spMk id="9" creationId="{519FF8D2-FD21-24BE-514F-6CA2432991C7}"/>
          </ac:spMkLst>
        </pc:spChg>
        <pc:spChg chg="add del mod">
          <ac:chgData name="HENIN, Horacia" userId="82a1672a-3a93-458f-a9f4-1e6d83300365" providerId="ADAL" clId="{71E467E8-6ABF-4907-B048-15193A16B894}" dt="2025-05-14T16:12:53.230" v="126" actId="478"/>
          <ac:spMkLst>
            <pc:docMk/>
            <pc:sldMk cId="3032347984" sldId="2147472000"/>
            <ac:spMk id="23" creationId="{7B16A27B-A179-57FF-A667-75C7B0F22B7C}"/>
          </ac:spMkLst>
        </pc:spChg>
        <pc:spChg chg="add del mod ord">
          <ac:chgData name="HENIN, Horacia" userId="82a1672a-3a93-458f-a9f4-1e6d83300365" providerId="ADAL" clId="{71E467E8-6ABF-4907-B048-15193A16B894}" dt="2025-05-13T15:17:43.096" v="93" actId="404"/>
          <ac:spMkLst>
            <pc:docMk/>
            <pc:sldMk cId="3032347984" sldId="2147472000"/>
            <ac:spMk id="49" creationId="{0A9FBA8B-946E-9936-1733-6641A1A160EA}"/>
          </ac:spMkLst>
        </pc:spChg>
      </pc:sldChg>
      <pc:sldChg chg="new del">
        <pc:chgData name="HENIN, Horacia" userId="82a1672a-3a93-458f-a9f4-1e6d83300365" providerId="ADAL" clId="{71E467E8-6ABF-4907-B048-15193A16B894}" dt="2025-05-13T15:16:55.688" v="30" actId="680"/>
        <pc:sldMkLst>
          <pc:docMk/>
          <pc:sldMk cId="1555178193" sldId="2147472001"/>
        </pc:sldMkLst>
      </pc:sldChg>
      <pc:sldChg chg="addSp delSp modSp add del mod">
        <pc:chgData name="HENIN, Horacia" userId="82a1672a-3a93-458f-a9f4-1e6d83300365" providerId="ADAL" clId="{71E467E8-6ABF-4907-B048-15193A16B894}" dt="2025-05-15T16:39:41.847" v="162" actId="47"/>
        <pc:sldMkLst>
          <pc:docMk/>
          <pc:sldMk cId="1904989616" sldId="2147472001"/>
        </pc:sldMkLst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2" creationId="{77CF3F71-41F4-9F63-E701-316DCD5CE9ED}"/>
          </ac:spMkLst>
        </pc:spChg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3" creationId="{9ADC6E6A-2518-75AD-B2AD-BCB7E97745FA}"/>
          </ac:spMkLst>
        </pc:spChg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4" creationId="{C7B727B7-CAEB-7FC4-A0BD-B01F413D3DA7}"/>
          </ac:spMkLst>
        </pc:spChg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5" creationId="{9E2F0814-A6D3-E466-C6A1-C41912F8C73F}"/>
          </ac:spMkLst>
        </pc:spChg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6" creationId="{C2AF7ABC-4254-BE71-AE24-F0806129FEFE}"/>
          </ac:spMkLst>
        </pc:spChg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8" creationId="{DC4A2890-7E56-609D-7959-09CCF77CEE99}"/>
          </ac:spMkLst>
        </pc:spChg>
        <pc:spChg chg="add mod">
          <ac:chgData name="HENIN, Horacia" userId="82a1672a-3a93-458f-a9f4-1e6d83300365" providerId="ADAL" clId="{71E467E8-6ABF-4907-B048-15193A16B894}" dt="2025-05-15T16:38:02.342" v="137" actId="20577"/>
          <ac:spMkLst>
            <pc:docMk/>
            <pc:sldMk cId="1904989616" sldId="2147472001"/>
            <ac:spMk id="9" creationId="{3DDD3433-D197-2CAF-CC55-603D656DDEC4}"/>
          </ac:spMkLst>
        </pc:spChg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11" creationId="{D28AE3B5-F603-D679-B35F-D0AA5858613C}"/>
          </ac:spMkLst>
        </pc:spChg>
        <pc:spChg chg="add mod">
          <ac:chgData name="HENIN, Horacia" userId="82a1672a-3a93-458f-a9f4-1e6d83300365" providerId="ADAL" clId="{71E467E8-6ABF-4907-B048-15193A16B894}" dt="2025-05-15T16:38:10.704" v="140" actId="20577"/>
          <ac:spMkLst>
            <pc:docMk/>
            <pc:sldMk cId="1904989616" sldId="2147472001"/>
            <ac:spMk id="23" creationId="{CA3EA7C1-B7C4-73DB-EF6C-2CFCB545D800}"/>
          </ac:spMkLst>
        </pc:spChg>
        <pc:spChg chg="add mod">
          <ac:chgData name="HENIN, Horacia" userId="82a1672a-3a93-458f-a9f4-1e6d83300365" providerId="ADAL" clId="{71E467E8-6ABF-4907-B048-15193A16B894}" dt="2025-05-15T16:38:15.475" v="147" actId="20577"/>
          <ac:spMkLst>
            <pc:docMk/>
            <pc:sldMk cId="1904989616" sldId="2147472001"/>
            <ac:spMk id="24" creationId="{A1FBAA82-CA01-80A1-40E3-CC53E11793C4}"/>
          </ac:spMkLst>
        </pc:spChg>
        <pc:spChg chg="del">
          <ac:chgData name="HENIN, Horacia" userId="82a1672a-3a93-458f-a9f4-1e6d83300365" providerId="ADAL" clId="{71E467E8-6ABF-4907-B048-15193A16B894}" dt="2025-05-15T16:37:51.958" v="130" actId="478"/>
          <ac:spMkLst>
            <pc:docMk/>
            <pc:sldMk cId="1904989616" sldId="2147472001"/>
            <ac:spMk id="26" creationId="{826CDB27-1A17-1662-6F72-380FAE463037}"/>
          </ac:spMkLst>
        </pc:spChg>
        <pc:spChg chg="del">
          <ac:chgData name="HENIN, Horacia" userId="82a1672a-3a93-458f-a9f4-1e6d83300365" providerId="ADAL" clId="{71E467E8-6ABF-4907-B048-15193A16B894}" dt="2025-05-15T16:37:56.977" v="131" actId="478"/>
          <ac:spMkLst>
            <pc:docMk/>
            <pc:sldMk cId="1904989616" sldId="2147472001"/>
            <ac:spMk id="27" creationId="{1A335806-635E-3E0B-5AEB-182D0D685753}"/>
          </ac:spMkLst>
        </pc:spChg>
        <pc:spChg chg="del">
          <ac:chgData name="HENIN, Horacia" userId="82a1672a-3a93-458f-a9f4-1e6d83300365" providerId="ADAL" clId="{71E467E8-6ABF-4907-B048-15193A16B894}" dt="2025-05-15T16:37:51.373" v="129" actId="478"/>
          <ac:spMkLst>
            <pc:docMk/>
            <pc:sldMk cId="1904989616" sldId="2147472001"/>
            <ac:spMk id="28" creationId="{9B6BF032-4079-89F9-1108-DB516BCB2723}"/>
          </ac:spMkLst>
        </pc:spChg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29" creationId="{D1593BFB-14F5-21D6-1492-129D4D287386}"/>
          </ac:spMkLst>
        </pc:spChg>
        <pc:spChg chg="add mod">
          <ac:chgData name="HENIN, Horacia" userId="82a1672a-3a93-458f-a9f4-1e6d83300365" providerId="ADAL" clId="{71E467E8-6ABF-4907-B048-15193A16B894}" dt="2025-05-15T16:38:37.227" v="158" actId="20577"/>
          <ac:spMkLst>
            <pc:docMk/>
            <pc:sldMk cId="1904989616" sldId="2147472001"/>
            <ac:spMk id="31" creationId="{80E74B21-C555-DBC6-A30C-FCB8EBDB8E37}"/>
          </ac:spMkLst>
        </pc:spChg>
        <pc:spChg chg="add mod">
          <ac:chgData name="HENIN, Horacia" userId="82a1672a-3a93-458f-a9f4-1e6d83300365" providerId="ADAL" clId="{71E467E8-6ABF-4907-B048-15193A16B894}" dt="2025-05-15T16:38:42.360" v="160" actId="1076"/>
          <ac:spMkLst>
            <pc:docMk/>
            <pc:sldMk cId="1904989616" sldId="2147472001"/>
            <ac:spMk id="34" creationId="{4B67E201-9FB4-65F1-44CC-11D72E636233}"/>
          </ac:spMkLst>
        </pc:spChg>
        <pc:spChg chg="add mod">
          <ac:chgData name="HENIN, Horacia" userId="82a1672a-3a93-458f-a9f4-1e6d83300365" providerId="ADAL" clId="{71E467E8-6ABF-4907-B048-15193A16B894}" dt="2025-05-15T16:38:44.535" v="161" actId="571"/>
          <ac:spMkLst>
            <pc:docMk/>
            <pc:sldMk cId="1904989616" sldId="2147472001"/>
            <ac:spMk id="35" creationId="{708CA7C8-1C31-42F6-DBB1-A60BC97EB8A8}"/>
          </ac:spMkLst>
        </pc:spChg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36" creationId="{EEEA9ADC-9822-4DFD-8E28-20647666BB68}"/>
          </ac:spMkLst>
        </pc:spChg>
        <pc:spChg chg="del">
          <ac:chgData name="HENIN, Horacia" userId="82a1672a-3a93-458f-a9f4-1e6d83300365" providerId="ADAL" clId="{71E467E8-6ABF-4907-B048-15193A16B894}" dt="2025-05-15T16:37:49.918" v="128" actId="478"/>
          <ac:spMkLst>
            <pc:docMk/>
            <pc:sldMk cId="1904989616" sldId="2147472001"/>
            <ac:spMk id="38" creationId="{D1225D21-E5F7-D6FB-3C9A-2B2B70D6DB72}"/>
          </ac:spMkLst>
        </pc:spChg>
      </pc:sldChg>
      <pc:sldMasterChg chg="del delSldLayout">
        <pc:chgData name="HENIN, Horacia" userId="82a1672a-3a93-458f-a9f4-1e6d83300365" providerId="ADAL" clId="{71E467E8-6ABF-4907-B048-15193A16B894}" dt="2025-05-13T15:14:46.844" v="3" actId="18676"/>
        <pc:sldMasterMkLst>
          <pc:docMk/>
          <pc:sldMasterMk cId="728305906" sldId="2147483660"/>
        </pc:sldMasterMkLst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207030584" sldId="2147483661"/>
          </pc:sldLayoutMkLst>
        </pc:sldLayoutChg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3088737087" sldId="2147483662"/>
          </pc:sldLayoutMkLst>
        </pc:sldLayoutChg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3930658875" sldId="2147483663"/>
          </pc:sldLayoutMkLst>
        </pc:sldLayoutChg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2074631488" sldId="2147483664"/>
          </pc:sldLayoutMkLst>
        </pc:sldLayoutChg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3319614655" sldId="2147483665"/>
          </pc:sldLayoutMkLst>
        </pc:sldLayoutChg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1796608479" sldId="2147483666"/>
          </pc:sldLayoutMkLst>
        </pc:sldLayoutChg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4265663370" sldId="2147483667"/>
          </pc:sldLayoutMkLst>
        </pc:sldLayoutChg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4206039345" sldId="2147483668"/>
          </pc:sldLayoutMkLst>
        </pc:sldLayoutChg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1775395256" sldId="2147483669"/>
          </pc:sldLayoutMkLst>
        </pc:sldLayoutChg>
        <pc:sldLayoutChg chg="del">
          <pc:chgData name="HENIN, Horacia" userId="82a1672a-3a93-458f-a9f4-1e6d83300365" providerId="ADAL" clId="{71E467E8-6ABF-4907-B048-15193A16B894}" dt="2025-05-13T15:14:46.844" v="3" actId="18676"/>
          <pc:sldLayoutMkLst>
            <pc:docMk/>
            <pc:sldMasterMk cId="728305906" sldId="2147483660"/>
            <pc:sldLayoutMk cId="1789001245" sldId="214748367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E330A-5127-41AD-BF6E-3B2F30161CD0}" type="datetimeFigureOut">
              <a:rPr lang="en-GB" smtClean="0"/>
              <a:t>16/05/2025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DB63C-1902-4B19-B757-A24A154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3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9BA0F-A231-42D9-8C01-B5BC9D9273A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9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BDB63C-1902-4B19-B757-A24A1548DA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67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5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12.png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4" Type="http://schemas.openxmlformats.org/officeDocument/2006/relationships/image" Target="../media/image5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4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3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1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6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8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1.xml"/><Relationship Id="rId4" Type="http://schemas.openxmlformats.org/officeDocument/2006/relationships/image" Target="../media/image5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.xml"/><Relationship Id="rId4" Type="http://schemas.openxmlformats.org/officeDocument/2006/relationships/image" Target="../media/image5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4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6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56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4" Type="http://schemas.openxmlformats.org/officeDocument/2006/relationships/image" Target="../media/image5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16/01/2025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79999"/>
            <a:ext cx="5040000" cy="36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8569646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1" y="866275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7"/>
            <a:ext cx="11468536" cy="4940759"/>
          </a:xfrm>
          <a:prstGeom prst="rect">
            <a:avLst/>
          </a:prstGeom>
        </p:spPr>
        <p:txBody>
          <a:bodyPr/>
          <a:lstStyle>
            <a:lvl1pPr marL="285744" indent="-285744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38280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2748843-3EC2-BFA2-73B9-F025D42EFC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6737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2748843-3EC2-BFA2-73B9-F025D42EFC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2C7-F692-49F7-961C-77C876594BBD}"/>
              </a:ext>
            </a:extLst>
          </p:cNvPr>
          <p:cNvSpPr/>
          <p:nvPr userDrawn="1"/>
        </p:nvSpPr>
        <p:spPr>
          <a:xfrm>
            <a:off x="0" y="2528945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EABB716C-6E3A-4CD2-B57D-83ABD914B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FD2DBE6-FFB4-482B-AB38-60E91F0A5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0" y="3682160"/>
            <a:ext cx="11163359" cy="679069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0C29BBCC-4796-4831-9B9F-7CEC37A72D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1" y="65483"/>
            <a:ext cx="1041189" cy="1041189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35AED13-B1A1-4FB6-958F-7B3CA1A58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946741"/>
            <a:ext cx="7553090" cy="608006"/>
          </a:xfrm>
          <a:prstGeom prst="rect">
            <a:avLst/>
          </a:prstGeom>
        </p:spPr>
        <p:txBody>
          <a:bodyPr/>
          <a:lstStyle>
            <a:lvl1pPr marL="0" indent="0" rtl="0">
              <a:buFont typeface="Arial" panose="020B0604020202020204" pitchFamily="34" charset="0"/>
              <a:buNone/>
              <a:defRPr sz="20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2915315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0E244E9-0877-082F-7220-BD910BE744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173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E244E9-0877-082F-7220-BD910BE74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  <a:prstGeom prst="rect">
            <a:avLst/>
          </a:prstGeom>
        </p:spPr>
        <p:txBody>
          <a:bodyPr/>
          <a:lstStyle>
            <a:lvl1pPr rtl="0"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 rtl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96000" y="480001"/>
            <a:ext cx="2016000" cy="13941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40000"/>
            <a:ext cx="1920000" cy="1920000"/>
          </a:xfrm>
          <a:prstGeom prst="rect">
            <a:avLst/>
          </a:prstGeom>
        </p:spPr>
      </p:pic>
      <p:pic>
        <p:nvPicPr>
          <p:cNvPr id="4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47CAA235-B161-C0E9-9302-7B21F110C7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50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ECFEF66-C5F0-1224-7C19-A216FAE507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26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CFEF66-C5F0-1224-7C19-A216FAE50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  <a:prstGeom prst="rect">
            <a:avLst/>
          </a:prstGeom>
        </p:spPr>
        <p:txBody>
          <a:bodyPr/>
          <a:lstStyle>
            <a:lvl1pPr marL="191995" indent="-191995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5" indent="-191995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5" indent="-191995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414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DCD3DFD-647D-B738-EE5B-24EB125D47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1476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DCD3DFD-647D-B738-EE5B-24EB125D47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 rtl="0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 rtl="0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23034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684352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262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29836" y="154692"/>
            <a:ext cx="10450640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chemeClr val="tx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5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A4156C9-553B-C3C1-BEDB-AFE48FCE8E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5794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4156C9-553B-C3C1-BEDB-AFE48FCE8E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2C7-F692-49F7-961C-77C876594BBD}"/>
              </a:ext>
            </a:extLst>
          </p:cNvPr>
          <p:cNvSpPr/>
          <p:nvPr userDrawn="1"/>
        </p:nvSpPr>
        <p:spPr>
          <a:xfrm>
            <a:off x="1" y="2528946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EABB716C-6E3A-4CD2-B57D-83ABD914B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FD2DBE6-FFB4-482B-AB38-60E91F0A5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2" y="3682160"/>
            <a:ext cx="11163359" cy="679069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0C29BBCC-4796-4831-9B9F-7CEC37A72D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2" y="65484"/>
            <a:ext cx="1041189" cy="1041189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35AED13-B1A1-4FB6-958F-7B3CA1A58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946742"/>
            <a:ext cx="7553091" cy="608007"/>
          </a:xfrm>
          <a:prstGeom prst="rect">
            <a:avLst/>
          </a:prstGeom>
        </p:spPr>
        <p:txBody>
          <a:bodyPr/>
          <a:lstStyle>
            <a:lvl1pPr marL="0" indent="0" rtl="0">
              <a:buFont typeface="Arial" panose="020B0604020202020204" pitchFamily="34" charset="0"/>
              <a:buNone/>
              <a:defRPr sz="20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12116074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6C8A3E0-CD4B-7BC7-AC2D-15481523A4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7699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C8A3E0-CD4B-7BC7-AC2D-15481523A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  <a:prstGeom prst="rect">
            <a:avLst/>
          </a:prstGeom>
        </p:spPr>
        <p:txBody>
          <a:bodyPr/>
          <a:lstStyle>
            <a:lvl1pPr rtl="0"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 rtl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96000" y="480002"/>
            <a:ext cx="2016000" cy="13941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40000"/>
            <a:ext cx="19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6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7F9BE52-AC76-4B28-F460-08246FFC2F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1237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F9BE52-AC76-4B28-F460-08246FFC2F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  <a:prstGeom prst="rect">
            <a:avLst/>
          </a:prstGeom>
        </p:spPr>
        <p:txBody>
          <a:bodyPr/>
          <a:lstStyle>
            <a:lvl1pPr marL="191990" indent="-191990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0" indent="-191990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0" indent="-191990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73491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5DA29C6-8EE6-0038-4EB1-BCAA311F5A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1958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DA29C6-8EE6-0038-4EB1-BCAA311F5A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 rtl="0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73" indent="-527973" rtl="0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2733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39999"/>
            <a:ext cx="2884069" cy="1920000"/>
          </a:xfrm>
          <a:prstGeom prst="rect">
            <a:avLst/>
          </a:prstGeom>
        </p:spPr>
      </p:pic>
      <p:cxnSp>
        <p:nvCxnSpPr>
          <p:cNvPr id="5" name="Google Shape;169;p14">
            <a:extLst>
              <a:ext uri="{FF2B5EF4-FFF2-40B4-BE49-F238E27FC236}">
                <a16:creationId xmlns:a16="http://schemas.microsoft.com/office/drawing/2014/main" id="{D039B1D2-01F3-D5CE-D228-5DE1D2D7A062}"/>
              </a:ext>
            </a:extLst>
          </p:cNvPr>
          <p:cNvCxnSpPr/>
          <p:nvPr userDrawn="1"/>
        </p:nvCxnSpPr>
        <p:spPr>
          <a:xfrm>
            <a:off x="480485" y="6379633"/>
            <a:ext cx="11231033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C901901E-D62A-87CB-C82F-43E2B3BF7D0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80485" y="6377517"/>
            <a:ext cx="7871883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rgbClr val="000000"/>
                </a:solidFill>
                <a:latin typeface="Marianne"/>
              </a:rPr>
              <a:t>Délégation interministérielle à l’hébergement et à l’accès au logement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61DAE855-ADD2-551C-6219-8075263105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52369" y="6377517"/>
            <a:ext cx="1799167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z="1000" smtClean="0">
                <a:solidFill>
                  <a:srgbClr val="000000"/>
                </a:solidFill>
                <a:latin typeface="Marianne"/>
              </a:rPr>
              <a:pPr/>
              <a:t>‹#›</a:t>
            </a:fld>
            <a:endParaRPr lang="fr-FR" sz="100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77C6EFA8-0C2A-C1E9-841C-95156BB0BD7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151533" y="6377517"/>
            <a:ext cx="1559984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Marianne"/>
              </a:rPr>
              <a:t>24/04/2025</a:t>
            </a:r>
          </a:p>
        </p:txBody>
      </p:sp>
    </p:spTree>
    <p:extLst>
      <p:ext uri="{BB962C8B-B14F-4D97-AF65-F5344CB8AC3E}">
        <p14:creationId xmlns:p14="http://schemas.microsoft.com/office/powerpoint/2010/main" val="1043426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169F245-A112-28FF-4880-0020096E92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2486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69F245-A112-28FF-4880-0020096E9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  <a:prstGeom prst="rect">
            <a:avLst/>
          </a:prstGeom>
        </p:spPr>
        <p:txBody>
          <a:bodyPr/>
          <a:lstStyle>
            <a:lvl1pPr marL="143992" indent="-143992" algn="r" rtl="0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2" indent="-143992" algn="r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 baseline="0"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 baseline="0"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 baseline="0"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291227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83686FE-76E7-C9DF-5293-54554D9035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1208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3686FE-76E7-C9DF-5293-54554D9035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2C7-F692-49F7-961C-77C876594BBD}"/>
              </a:ext>
            </a:extLst>
          </p:cNvPr>
          <p:cNvSpPr/>
          <p:nvPr userDrawn="1"/>
        </p:nvSpPr>
        <p:spPr>
          <a:xfrm>
            <a:off x="1" y="3367146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EABB716C-6E3A-4CD2-B57D-83ABD914B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FD2DBE6-FFB4-482B-AB38-60E91F0A5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2" y="4520360"/>
            <a:ext cx="11163359" cy="679069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0C29BBCC-4796-4831-9B9F-7CEC37A72D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2" y="65484"/>
            <a:ext cx="1041189" cy="1041189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35AED13-B1A1-4FB6-958F-7B3CA1A58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3784942"/>
            <a:ext cx="7553091" cy="608007"/>
          </a:xfrm>
          <a:prstGeom prst="rect">
            <a:avLst/>
          </a:prstGeom>
        </p:spPr>
        <p:txBody>
          <a:bodyPr/>
          <a:lstStyle>
            <a:lvl1pPr marL="0" indent="0" rtl="0">
              <a:buFont typeface="Arial" panose="020B0604020202020204" pitchFamily="34" charset="0"/>
              <a:buNone/>
              <a:defRPr sz="20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3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38351835-E856-57CC-C70C-FB592314E4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6449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5B247DB-3359-D1D5-2FDE-C515DDCB75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5740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B247DB-3359-D1D5-2FDE-C515DDCB75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DC49FEB-72E6-4DFF-A3DA-19FE895A8EC8}"/>
              </a:ext>
            </a:extLst>
          </p:cNvPr>
          <p:cNvSpPr/>
          <p:nvPr/>
        </p:nvSpPr>
        <p:spPr>
          <a:xfrm>
            <a:off x="2519364" y="1"/>
            <a:ext cx="9672637" cy="9001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1800" b="1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ADDA-60BD-4692-963A-8AC0C723AB09}"/>
              </a:ext>
            </a:extLst>
          </p:cNvPr>
          <p:cNvSpPr txBox="1"/>
          <p:nvPr/>
        </p:nvSpPr>
        <p:spPr>
          <a:xfrm>
            <a:off x="2519364" y="0"/>
            <a:ext cx="967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endParaRPr lang="fr-FR" sz="1800" b="1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33F57-C5A2-48E4-BB1C-3C7245193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9364" y="0"/>
            <a:ext cx="9672637" cy="896939"/>
          </a:xfrm>
          <a:prstGeom prst="rect">
            <a:avLst/>
          </a:prstGeom>
        </p:spPr>
        <p:txBody>
          <a:bodyPr anchor="ctr"/>
          <a:lstStyle>
            <a:lvl1pPr algn="ctr" rtl="0">
              <a:defRPr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C84EDDE-7F23-45FC-A9E6-31798D83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519363" cy="896939"/>
          </a:xfrm>
          <a:prstGeom prst="rect">
            <a:avLst/>
          </a:prstGeom>
          <a:solidFill>
            <a:srgbClr val="8497B0"/>
          </a:solidFill>
        </p:spPr>
        <p:txBody>
          <a:bodyPr vert="horz">
            <a:noAutofit/>
          </a:bodyPr>
          <a:lstStyle>
            <a:lvl1pPr rtl="0"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4F46E3CD-DE2D-408F-9ACB-C33B783F1C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0039" y="1570037"/>
            <a:ext cx="6732587" cy="300196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 lvl="0"/>
            <a:r>
              <a:rPr lang="fr-FR"/>
              <a:t>Espace réservé de texte</a:t>
            </a:r>
          </a:p>
        </p:txBody>
      </p:sp>
    </p:spTree>
    <p:extLst>
      <p:ext uri="{BB962C8B-B14F-4D97-AF65-F5344CB8AC3E}">
        <p14:creationId xmlns:p14="http://schemas.microsoft.com/office/powerpoint/2010/main" val="2042566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8528830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9" y="86876"/>
            <a:ext cx="10954065" cy="522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>
              <a:defRPr sz="2400" cap="none" baseline="0">
                <a:solidFill>
                  <a:srgbClr val="9EE0D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9" name="Picture 60">
            <a:extLst>
              <a:ext uri="{FF2B5EF4-FFF2-40B4-BE49-F238E27FC236}">
                <a16:creationId xmlns:a16="http://schemas.microsoft.com/office/drawing/2014/main" id="{694C9D62-BED0-418B-8F64-3C7AA91E7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11638083" y="86876"/>
            <a:ext cx="460467" cy="39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F1BEC8A-363C-4E97-8A25-87C9B116EC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9" y="576944"/>
            <a:ext cx="1095406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rtl="0">
              <a:defRPr lang="fr-FR" sz="1800" b="1" dirty="0">
                <a:solidFill>
                  <a:schemeClr val="bg1"/>
                </a:solidFill>
                <a:highlight>
                  <a:srgbClr val="339D84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01065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9BE870C-931C-1BE3-6417-A87CB48AB5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942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BE870C-931C-1BE3-6417-A87CB48AB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C566B4-0932-43E1-8818-6F5CF384C09B}"/>
              </a:ext>
            </a:extLst>
          </p:cNvPr>
          <p:cNvSpPr/>
          <p:nvPr userDrawn="1"/>
        </p:nvSpPr>
        <p:spPr>
          <a:xfrm>
            <a:off x="1" y="3367146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2" y="3784942"/>
            <a:ext cx="11163359" cy="1455644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2" y="65484"/>
            <a:ext cx="1041189" cy="1041189"/>
          </a:xfrm>
          <a:prstGeom prst="rect">
            <a:avLst/>
          </a:prstGeom>
        </p:spPr>
      </p:pic>
      <p:pic>
        <p:nvPicPr>
          <p:cNvPr id="4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F241A25F-E5BE-378A-8DBB-0090353C0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68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CD7114B-CD02-85F4-173C-D8566001C5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6824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D7114B-CD02-85F4-173C-D8566001C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2C7-F692-49F7-961C-77C876594BBD}"/>
              </a:ext>
            </a:extLst>
          </p:cNvPr>
          <p:cNvSpPr/>
          <p:nvPr userDrawn="1"/>
        </p:nvSpPr>
        <p:spPr>
          <a:xfrm>
            <a:off x="1" y="3367146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EABB716C-6E3A-4CD2-B57D-83ABD914B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FD2DBE6-FFB4-482B-AB38-60E91F0A5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2" y="4520360"/>
            <a:ext cx="11163359" cy="679069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35AED13-B1A1-4FB6-958F-7B3CA1A58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3784942"/>
            <a:ext cx="7553091" cy="608007"/>
          </a:xfrm>
          <a:prstGeom prst="rect">
            <a:avLst/>
          </a:prstGeom>
        </p:spPr>
        <p:txBody>
          <a:bodyPr/>
          <a:lstStyle>
            <a:lvl1pPr marL="0" indent="0" rtl="0">
              <a:buFont typeface="Arial" panose="020B0604020202020204" pitchFamily="34" charset="0"/>
              <a:buNone/>
              <a:defRPr sz="20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3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6ED5DC2E-4542-75B7-EB51-9175E54917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53C90D-64A3-8ABF-661A-8E1AA6B0203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8640" y="1427958"/>
            <a:ext cx="3067733" cy="12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05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202749-36AE-4B42-97D8-CAB0DCD9895E}"/>
              </a:ext>
            </a:extLst>
          </p:cNvPr>
          <p:cNvSpPr/>
          <p:nvPr userDrawn="1"/>
        </p:nvSpPr>
        <p:spPr>
          <a:xfrm>
            <a:off x="4050804" y="1"/>
            <a:ext cx="81411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0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8621243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418181" y="6439989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bg1">
                    <a:lumMod val="85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bg1">
                  <a:lumMod val="85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7"/>
            <a:ext cx="11468536" cy="4940759"/>
          </a:xfrm>
          <a:prstGeom prst="rect">
            <a:avLst/>
          </a:prstGeom>
        </p:spPr>
        <p:txBody>
          <a:bodyPr/>
          <a:lstStyle>
            <a:lvl1pPr marL="285744" indent="-285744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948047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5451265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1" y="866275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7"/>
            <a:ext cx="11468536" cy="4940759"/>
          </a:xfrm>
          <a:prstGeom prst="rect">
            <a:avLst/>
          </a:prstGeom>
        </p:spPr>
        <p:txBody>
          <a:bodyPr/>
          <a:lstStyle>
            <a:lvl1pPr marL="285744" indent="-285744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209E49-D80D-4D8A-B038-6523B18F63C8}"/>
              </a:ext>
            </a:extLst>
          </p:cNvPr>
          <p:cNvSpPr txBox="1">
            <a:spLocks/>
          </p:cNvSpPr>
          <p:nvPr userDrawn="1"/>
        </p:nvSpPr>
        <p:spPr>
          <a:xfrm>
            <a:off x="11418181" y="6439989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08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8876236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lang="fr-FR" sz="2400" cap="none" baseline="0" dirty="0">
                <a:solidFill>
                  <a:srgbClr val="243571"/>
                </a:solidFill>
                <a:cs typeface="Arial" panose="020B0604020202020204" pitchFamily="34" charset="0"/>
              </a:defRPr>
            </a:lvl1pPr>
          </a:lstStyle>
          <a:p>
            <a:pPr lvl="0" algn="l"/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7"/>
            <a:ext cx="11468536" cy="4940759"/>
          </a:xfrm>
          <a:prstGeom prst="rect">
            <a:avLst/>
          </a:prstGeom>
        </p:spPr>
        <p:txBody>
          <a:bodyPr/>
          <a:lstStyle>
            <a:lvl1pPr marL="285744" indent="-285744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DD367C-EB4C-4F6A-AF69-54DD259D76F5}"/>
              </a:ext>
            </a:extLst>
          </p:cNvPr>
          <p:cNvSpPr txBox="1">
            <a:spLocks/>
          </p:cNvSpPr>
          <p:nvPr userDrawn="1"/>
        </p:nvSpPr>
        <p:spPr>
          <a:xfrm>
            <a:off x="11418181" y="6439989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513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371529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345986" y="6488115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1200" smtClean="0">
                <a:solidFill>
                  <a:srgbClr val="000000"/>
                </a:solidFill>
                <a:latin typeface="+mn-lt"/>
              </a:rPr>
              <a:pPr algn="r" rtl="0" eaLnBrk="1" hangingPunct="1">
                <a:defRPr/>
              </a:pPr>
              <a:t>‹#›</a:t>
            </a:fld>
            <a:endParaRPr lang="fr-FR" altLang="fr-FR" sz="12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9" y="145868"/>
            <a:ext cx="10954065" cy="5220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>
              <a:defRPr lang="fr-FR" sz="2000" b="1" kern="1200" cap="none" baseline="0">
                <a:solidFill>
                  <a:srgbClr val="253472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3036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494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946EB36-8B94-FD4F-A369-AD0283C5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09" y="292830"/>
            <a:ext cx="9736204" cy="507831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l" rtl="0">
              <a:lnSpc>
                <a:spcPct val="90000"/>
              </a:lnSpc>
              <a:defRPr lang="fr-FR" sz="3000" b="1" kern="1200" cap="none" baseline="0" dirty="0">
                <a:solidFill>
                  <a:schemeClr val="tx1"/>
                </a:solidFill>
                <a:latin typeface="Marianne" panose="02000000000000000000" pitchFamily="50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836458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D57E7C63-1263-433C-836E-A75F4FBD530A}"/>
              </a:ext>
            </a:extLst>
          </p:cNvPr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5">
            <a:extLst>
              <a:ext uri="{FF2B5EF4-FFF2-40B4-BE49-F238E27FC236}">
                <a16:creationId xmlns:a16="http://schemas.microsoft.com/office/drawing/2014/main" id="{943E3179-2AA9-4818-8635-8CAE45D816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2" y="65484"/>
            <a:ext cx="1041189" cy="1041189"/>
          </a:xfrm>
          <a:prstGeom prst="rect">
            <a:avLst/>
          </a:prstGeom>
        </p:spPr>
      </p:pic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0BA59252-74DA-42D6-9D0B-31D17999AD1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30618" y="6384494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fr-FR" sz="1000">
                <a:solidFill>
                  <a:srgbClr val="000000"/>
                </a:solidFill>
              </a:rPr>
              <a:t>Délégation interministérielle à l’hébergement et à l’accès au logement</a:t>
            </a:r>
          </a:p>
        </p:txBody>
      </p:sp>
    </p:spTree>
    <p:extLst>
      <p:ext uri="{BB962C8B-B14F-4D97-AF65-F5344CB8AC3E}">
        <p14:creationId xmlns:p14="http://schemas.microsoft.com/office/powerpoint/2010/main" val="780482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EC79CD1-ECAF-BE1E-56C8-B3AB6C0B1A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1829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C79CD1-ECAF-BE1E-56C8-B3AB6C0B1A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C566B4-0932-43E1-8818-6F5CF384C09B}"/>
              </a:ext>
            </a:extLst>
          </p:cNvPr>
          <p:cNvSpPr/>
          <p:nvPr userDrawn="1"/>
        </p:nvSpPr>
        <p:spPr>
          <a:xfrm>
            <a:off x="0" y="3367145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0" y="3784941"/>
            <a:ext cx="11163359" cy="1455644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E9B810-BEA5-9DA3-9A46-D42850B3BDD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8640" y="1427958"/>
            <a:ext cx="3067733" cy="1260712"/>
          </a:xfrm>
          <a:prstGeom prst="rect">
            <a:avLst/>
          </a:prstGeom>
        </p:spPr>
      </p:pic>
      <p:pic>
        <p:nvPicPr>
          <p:cNvPr id="5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B020DB8E-7D12-6BAA-C4F5-E7F37F587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08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8D8FA8E-CD81-DF9D-EAB2-780FA20132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8484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D8FA8E-CD81-DF9D-EAB2-780FA201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2C7-F692-49F7-961C-77C876594BBD}"/>
              </a:ext>
            </a:extLst>
          </p:cNvPr>
          <p:cNvSpPr/>
          <p:nvPr userDrawn="1"/>
        </p:nvSpPr>
        <p:spPr>
          <a:xfrm>
            <a:off x="0" y="3367145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EABB716C-6E3A-4CD2-B57D-83ABD914B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FD2DBE6-FFB4-482B-AB38-60E91F0A5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0" y="4520360"/>
            <a:ext cx="11163359" cy="679069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0C29BBCC-4796-4831-9B9F-7CEC37A72D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1" y="65483"/>
            <a:ext cx="1041189" cy="1041189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35AED13-B1A1-4FB6-958F-7B3CA1A58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3784941"/>
            <a:ext cx="7553090" cy="608006"/>
          </a:xfrm>
          <a:prstGeom prst="rect">
            <a:avLst/>
          </a:prstGeom>
        </p:spPr>
        <p:txBody>
          <a:bodyPr/>
          <a:lstStyle>
            <a:lvl1pPr marL="0" indent="0" rtl="0">
              <a:buFont typeface="Arial" panose="020B0604020202020204" pitchFamily="34" charset="0"/>
              <a:buNone/>
              <a:defRPr sz="20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3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A075F516-EA23-5AB0-8CF9-56FC61B730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42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296094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262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418179" y="6439987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0" y="866274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5"/>
            <a:ext cx="11468536" cy="4940759"/>
          </a:xfrm>
          <a:prstGeom prst="rect">
            <a:avLst/>
          </a:prstGeom>
        </p:spPr>
        <p:txBody>
          <a:bodyPr/>
          <a:lstStyle>
            <a:lvl1pPr marL="285750" indent="-285750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214671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202749-36AE-4B42-97D8-CAB0DCD9895E}"/>
              </a:ext>
            </a:extLst>
          </p:cNvPr>
          <p:cNvSpPr/>
          <p:nvPr userDrawn="1"/>
        </p:nvSpPr>
        <p:spPr>
          <a:xfrm>
            <a:off x="4050803" y="1"/>
            <a:ext cx="81411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0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6437092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262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418179" y="6439987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bg1">
                    <a:lumMod val="85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bg1">
                  <a:lumMod val="85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5"/>
            <a:ext cx="11468536" cy="4940759"/>
          </a:xfrm>
          <a:prstGeom prst="rect">
            <a:avLst/>
          </a:prstGeom>
        </p:spPr>
        <p:txBody>
          <a:bodyPr/>
          <a:lstStyle>
            <a:lvl1pPr marL="285750" indent="-285750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877673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354106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262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0" y="866274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5"/>
            <a:ext cx="11468536" cy="4940759"/>
          </a:xfrm>
          <a:prstGeom prst="rect">
            <a:avLst/>
          </a:prstGeom>
        </p:spPr>
        <p:txBody>
          <a:bodyPr/>
          <a:lstStyle>
            <a:lvl1pPr marL="285750" indent="-285750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209E49-D80D-4D8A-B038-6523B18F63C8}"/>
              </a:ext>
            </a:extLst>
          </p:cNvPr>
          <p:cNvSpPr txBox="1">
            <a:spLocks/>
          </p:cNvSpPr>
          <p:nvPr userDrawn="1"/>
        </p:nvSpPr>
        <p:spPr>
          <a:xfrm>
            <a:off x="11418179" y="6439987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21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6887692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262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lang="fr-FR" sz="2400" cap="none" baseline="0" dirty="0">
                <a:solidFill>
                  <a:srgbClr val="243571"/>
                </a:solidFill>
                <a:cs typeface="Arial" panose="020B0604020202020204" pitchFamily="34" charset="0"/>
              </a:defRPr>
            </a:lvl1pPr>
          </a:lstStyle>
          <a:p>
            <a:pPr lvl="0" algn="l"/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5"/>
            <a:ext cx="11468536" cy="4940759"/>
          </a:xfrm>
          <a:prstGeom prst="rect">
            <a:avLst/>
          </a:prstGeom>
        </p:spPr>
        <p:txBody>
          <a:bodyPr/>
          <a:lstStyle>
            <a:lvl1pPr marL="285750" indent="-285750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DD367C-EB4C-4F6A-AF69-54DD259D76F5}"/>
              </a:ext>
            </a:extLst>
          </p:cNvPr>
          <p:cNvSpPr txBox="1">
            <a:spLocks/>
          </p:cNvSpPr>
          <p:nvPr userDrawn="1"/>
        </p:nvSpPr>
        <p:spPr>
          <a:xfrm>
            <a:off x="11418179" y="6439987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0675B80-24F0-5138-81A5-8E18D78D5D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0060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675B80-24F0-5138-81A5-8E18D78D5D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978993BE-E9B6-460E-BDC4-B312E37D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2340"/>
            <a:ext cx="7619999" cy="1213321"/>
          </a:xfrm>
          <a:prstGeom prst="rect">
            <a:avLst/>
          </a:prstGeom>
        </p:spPr>
        <p:txBody>
          <a:bodyPr vert="horz"/>
          <a:lstStyle>
            <a:lvl1pPr algn="ctr" rtl="0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2DFBD-0A61-418D-94F4-81AD47F79B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16463" y="0"/>
            <a:ext cx="481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3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B15522D-2CCF-DDF1-49A3-9DF57C1037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52002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15522D-2CCF-DDF1-49A3-9DF57C103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C566B4-0932-43E1-8818-6F5CF384C09B}"/>
              </a:ext>
            </a:extLst>
          </p:cNvPr>
          <p:cNvSpPr/>
          <p:nvPr userDrawn="1"/>
        </p:nvSpPr>
        <p:spPr>
          <a:xfrm>
            <a:off x="0" y="3367145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0" y="3784941"/>
            <a:ext cx="11163359" cy="1455644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1" y="65483"/>
            <a:ext cx="1041189" cy="104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25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F75D469-730E-3F44-EFB4-A7048F0A6C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3088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75D469-730E-3F44-EFB4-A7048F0A6C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2C7-F692-49F7-961C-77C876594BBD}"/>
              </a:ext>
            </a:extLst>
          </p:cNvPr>
          <p:cNvSpPr/>
          <p:nvPr userDrawn="1"/>
        </p:nvSpPr>
        <p:spPr>
          <a:xfrm>
            <a:off x="0" y="3367145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EABB716C-6E3A-4CD2-B57D-83ABD914B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FD2DBE6-FFB4-482B-AB38-60E91F0A5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0" y="4520360"/>
            <a:ext cx="11163359" cy="679069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0C29BBCC-4796-4831-9B9F-7CEC37A72D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1" y="65483"/>
            <a:ext cx="1041189" cy="1041189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35AED13-B1A1-4FB6-958F-7B3CA1A58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3784941"/>
            <a:ext cx="7553090" cy="608006"/>
          </a:xfrm>
          <a:prstGeom prst="rect">
            <a:avLst/>
          </a:prstGeom>
        </p:spPr>
        <p:txBody>
          <a:bodyPr/>
          <a:lstStyle>
            <a:lvl1pPr marL="0" indent="0" rtl="0">
              <a:buFont typeface="Arial" panose="020B0604020202020204" pitchFamily="34" charset="0"/>
              <a:buNone/>
              <a:defRPr sz="20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83784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  <p:cxnSp>
        <p:nvCxnSpPr>
          <p:cNvPr id="7" name="Google Shape;169;p14">
            <a:extLst>
              <a:ext uri="{FF2B5EF4-FFF2-40B4-BE49-F238E27FC236}">
                <a16:creationId xmlns:a16="http://schemas.microsoft.com/office/drawing/2014/main" id="{986C5777-8FB1-CC6E-4383-6537DD4B213A}"/>
              </a:ext>
            </a:extLst>
          </p:cNvPr>
          <p:cNvCxnSpPr/>
          <p:nvPr userDrawn="1"/>
        </p:nvCxnSpPr>
        <p:spPr>
          <a:xfrm>
            <a:off x="480485" y="6379633"/>
            <a:ext cx="11231033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BA451393-2C0B-76C9-7A60-426D4115DF5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80485" y="6377517"/>
            <a:ext cx="7871883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rgbClr val="000000"/>
                </a:solidFill>
                <a:latin typeface="Marianne"/>
              </a:rPr>
              <a:t>Délégation interministérielle à l’hébergement et à l’accès au logement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AC0EB233-D314-C1DC-298A-81378EF19C1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52369" y="6377517"/>
            <a:ext cx="1799167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z="1000" smtClean="0">
                <a:solidFill>
                  <a:srgbClr val="000000"/>
                </a:solidFill>
                <a:latin typeface="Marianne"/>
              </a:rPr>
              <a:pPr/>
              <a:t>‹#›</a:t>
            </a:fld>
            <a:endParaRPr lang="fr-FR" sz="100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A9F2D58E-FB11-0CA5-F1EB-A58F492624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151533" y="6377517"/>
            <a:ext cx="1559984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Marianne"/>
              </a:rPr>
              <a:t>25/01/2024</a:t>
            </a:r>
          </a:p>
        </p:txBody>
      </p:sp>
    </p:spTree>
    <p:extLst>
      <p:ext uri="{BB962C8B-B14F-4D97-AF65-F5344CB8AC3E}">
        <p14:creationId xmlns:p14="http://schemas.microsoft.com/office/powerpoint/2010/main" val="1769877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5916233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262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418179" y="6439987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0" y="866274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5"/>
            <a:ext cx="11468536" cy="4940759"/>
          </a:xfrm>
          <a:prstGeom prst="rect">
            <a:avLst/>
          </a:prstGeom>
        </p:spPr>
        <p:txBody>
          <a:bodyPr/>
          <a:lstStyle>
            <a:lvl1pPr marL="285750" indent="-285750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025469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6468896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262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0" y="866274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5"/>
            <a:ext cx="11468536" cy="4940759"/>
          </a:xfrm>
          <a:prstGeom prst="rect">
            <a:avLst/>
          </a:prstGeom>
        </p:spPr>
        <p:txBody>
          <a:bodyPr/>
          <a:lstStyle>
            <a:lvl1pPr marL="285750" indent="-285750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209E49-D80D-4D8A-B038-6523B18F63C8}"/>
              </a:ext>
            </a:extLst>
          </p:cNvPr>
          <p:cNvSpPr txBox="1">
            <a:spLocks/>
          </p:cNvSpPr>
          <p:nvPr userDrawn="1"/>
        </p:nvSpPr>
        <p:spPr>
          <a:xfrm>
            <a:off x="11418179" y="6439987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71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13AE636-C20F-21C4-C23A-9FDA06AF32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146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3AE636-C20F-21C4-C23A-9FDA06AF32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  <a:prstGeom prst="rect">
            <a:avLst/>
          </a:prstGeom>
        </p:spPr>
        <p:txBody>
          <a:bodyPr/>
          <a:lstStyle>
            <a:lvl1pPr marL="191995" indent="-191995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5" indent="-191995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5" indent="-191995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144A3F8-84FD-450A-A011-34DE52D15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316173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/>
            </a:lvl1pPr>
          </a:lstStyle>
          <a:p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910480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E438102-9255-DD2A-24B4-DC62714A29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1304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438102-9255-DD2A-24B4-DC62714A29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2C7-F692-49F7-961C-77C876594BBD}"/>
              </a:ext>
            </a:extLst>
          </p:cNvPr>
          <p:cNvSpPr/>
          <p:nvPr userDrawn="1"/>
        </p:nvSpPr>
        <p:spPr>
          <a:xfrm>
            <a:off x="1" y="2528946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EABB716C-6E3A-4CD2-B57D-83ABD914B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FD2DBE6-FFB4-482B-AB38-60E91F0A5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2" y="3682160"/>
            <a:ext cx="11163359" cy="679069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0C29BBCC-4796-4831-9B9F-7CEC37A72D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2" y="65484"/>
            <a:ext cx="1041189" cy="1041189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35AED13-B1A1-4FB6-958F-7B3CA1A58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946742"/>
            <a:ext cx="7553091" cy="608007"/>
          </a:xfrm>
          <a:prstGeom prst="rect">
            <a:avLst/>
          </a:prstGeom>
        </p:spPr>
        <p:txBody>
          <a:bodyPr/>
          <a:lstStyle>
            <a:lvl1pPr marL="0" indent="0" rtl="0">
              <a:buFont typeface="Arial" panose="020B0604020202020204" pitchFamily="34" charset="0"/>
              <a:buNone/>
              <a:defRPr sz="20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3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3DE1F34F-5D33-0CCD-E46E-3D11A5D135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5222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8D18833-C7A7-5BEF-F04D-6E4A5C406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6030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D18833-C7A7-5BEF-F04D-6E4A5C406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  <a:prstGeom prst="rect">
            <a:avLst/>
          </a:prstGeom>
        </p:spPr>
        <p:txBody>
          <a:bodyPr/>
          <a:lstStyle>
            <a:lvl1pPr rtl="0"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 rtl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96000" y="480002"/>
            <a:ext cx="2016000" cy="13941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40000"/>
            <a:ext cx="1920000" cy="1920000"/>
          </a:xfrm>
          <a:prstGeom prst="rect">
            <a:avLst/>
          </a:prstGeom>
        </p:spPr>
      </p:pic>
      <p:pic>
        <p:nvPicPr>
          <p:cNvPr id="3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B0C2E0E3-80C4-F86D-29E1-E0559FBF6E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43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E40F6F5-B0EC-43E9-4D17-958A6185EA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2733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0F6F5-B0EC-43E9-4D17-958A6185E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  <a:prstGeom prst="rect">
            <a:avLst/>
          </a:prstGeom>
        </p:spPr>
        <p:txBody>
          <a:bodyPr/>
          <a:lstStyle>
            <a:lvl1pPr marL="191986" indent="-191986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68" indent="-191986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86" indent="-191986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68" indent="-191986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86" indent="-191986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68" indent="-191986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734715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A4C4AFA-F1BF-FA04-ACA1-B8132B03B0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10426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4C4AFA-F1BF-FA04-ACA1-B8132B03B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 rtl="0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60" indent="-527960" rtl="0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964147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CA07365-3F50-D084-E736-F429D8F067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53224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A07365-3F50-D084-E736-F429D8F06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  <a:prstGeom prst="rect">
            <a:avLst/>
          </a:prstGeom>
        </p:spPr>
        <p:txBody>
          <a:bodyPr/>
          <a:lstStyle>
            <a:lvl1pPr marL="143988" indent="-143988" algn="r" rtl="0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88" indent="-143988" algn="r" rtl="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 baseline="0"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 baseline="0"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 baseline="0"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188739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06F5F41-6EEF-0A4A-9AAA-561CC54627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0512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6F5F41-6EEF-0A4A-9AAA-561CC54627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DC566B4-0932-43E1-8818-6F5CF384C09B}"/>
              </a:ext>
            </a:extLst>
          </p:cNvPr>
          <p:cNvSpPr/>
          <p:nvPr userDrawn="1"/>
        </p:nvSpPr>
        <p:spPr>
          <a:xfrm>
            <a:off x="2" y="3367147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3" y="3784943"/>
            <a:ext cx="11163359" cy="1455644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2" y="65484"/>
            <a:ext cx="1041189" cy="1041189"/>
          </a:xfrm>
          <a:prstGeom prst="rect">
            <a:avLst/>
          </a:prstGeom>
        </p:spPr>
      </p:pic>
      <p:pic>
        <p:nvPicPr>
          <p:cNvPr id="4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76F57B87-56E3-DE4B-50A2-D9D8A87EC6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20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354FD31-9194-3E9C-7AA3-C00A05BD9E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0955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54FD31-9194-3E9C-7AA3-C00A05BD9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2C7-F692-49F7-961C-77C876594BBD}"/>
              </a:ext>
            </a:extLst>
          </p:cNvPr>
          <p:cNvSpPr/>
          <p:nvPr userDrawn="1"/>
        </p:nvSpPr>
        <p:spPr>
          <a:xfrm>
            <a:off x="2" y="3367147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EABB716C-6E3A-4CD2-B57D-83ABD914B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FD2DBE6-FFB4-482B-AB38-60E91F0A5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3" y="4520360"/>
            <a:ext cx="11163359" cy="679069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0C29BBCC-4796-4831-9B9F-7CEC37A72D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2" y="65484"/>
            <a:ext cx="1041189" cy="1041189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35AED13-B1A1-4FB6-958F-7B3CA1A58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1" y="3784943"/>
            <a:ext cx="7553091" cy="608007"/>
          </a:xfrm>
          <a:prstGeom prst="rect">
            <a:avLst/>
          </a:prstGeom>
        </p:spPr>
        <p:txBody>
          <a:bodyPr/>
          <a:lstStyle>
            <a:lvl1pPr marL="0" indent="0" rtl="0">
              <a:buFont typeface="Arial" panose="020B0604020202020204" pitchFamily="34" charset="0"/>
              <a:buNone/>
              <a:defRPr sz="20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3" name="Picture 2" descr="Délégation interministérielle à l'hébergement et à l'accès au logement —  Wikipédia">
            <a:extLst>
              <a:ext uri="{FF2B5EF4-FFF2-40B4-BE49-F238E27FC236}">
                <a16:creationId xmlns:a16="http://schemas.microsoft.com/office/drawing/2014/main" id="{8E2EDA11-6A14-60B4-D7FF-7DF06DFD5D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3" y="6454588"/>
            <a:ext cx="876850" cy="3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9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0078803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702176"/>
              </p:ext>
            </p:extLst>
          </p:nvPr>
        </p:nvGraphicFramePr>
        <p:xfrm>
          <a:off x="1958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418182" y="6439990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9" name="Picture 60">
            <a:extLst>
              <a:ext uri="{FF2B5EF4-FFF2-40B4-BE49-F238E27FC236}">
                <a16:creationId xmlns:a16="http://schemas.microsoft.com/office/drawing/2014/main" id="{694C9D62-BED0-418B-8F64-3C7AA91E7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678" y="6464293"/>
            <a:ext cx="314505" cy="27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2" y="866275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8"/>
            <a:ext cx="11468536" cy="4940759"/>
          </a:xfrm>
          <a:prstGeom prst="rect">
            <a:avLst/>
          </a:prstGeom>
        </p:spPr>
        <p:txBody>
          <a:bodyPr/>
          <a:lstStyle>
            <a:lvl1pPr marL="285737" indent="-285737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C6E9C-BE07-49E5-9330-C619A4F4B5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5" y="6436825"/>
            <a:ext cx="589280" cy="2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94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202749-36AE-4B42-97D8-CAB0DCD9895E}"/>
              </a:ext>
            </a:extLst>
          </p:cNvPr>
          <p:cNvSpPr/>
          <p:nvPr userDrawn="1"/>
        </p:nvSpPr>
        <p:spPr>
          <a:xfrm>
            <a:off x="4050804" y="1"/>
            <a:ext cx="81411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0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925622"/>
              </p:ext>
            </p:extLst>
          </p:nvPr>
        </p:nvGraphicFramePr>
        <p:xfrm>
          <a:off x="1958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418182" y="6439990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bg1">
                    <a:lumMod val="85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bg1">
                  <a:lumMod val="85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8"/>
            <a:ext cx="11468536" cy="4940759"/>
          </a:xfrm>
          <a:prstGeom prst="rect">
            <a:avLst/>
          </a:prstGeom>
        </p:spPr>
        <p:txBody>
          <a:bodyPr/>
          <a:lstStyle>
            <a:lvl1pPr marL="285737" indent="-285737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554650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2100591"/>
              </p:ext>
            </p:extLst>
          </p:nvPr>
        </p:nvGraphicFramePr>
        <p:xfrm>
          <a:off x="1958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2" y="866275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8"/>
            <a:ext cx="11468536" cy="4940759"/>
          </a:xfrm>
          <a:prstGeom prst="rect">
            <a:avLst/>
          </a:prstGeom>
        </p:spPr>
        <p:txBody>
          <a:bodyPr/>
          <a:lstStyle>
            <a:lvl1pPr marL="285737" indent="-285737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209E49-D80D-4D8A-B038-6523B18F63C8}"/>
              </a:ext>
            </a:extLst>
          </p:cNvPr>
          <p:cNvSpPr txBox="1">
            <a:spLocks/>
          </p:cNvSpPr>
          <p:nvPr userDrawn="1"/>
        </p:nvSpPr>
        <p:spPr>
          <a:xfrm>
            <a:off x="11418182" y="6439990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18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1754258"/>
              </p:ext>
            </p:extLst>
          </p:nvPr>
        </p:nvGraphicFramePr>
        <p:xfrm>
          <a:off x="1958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lang="fr-FR" sz="2400" cap="none" baseline="0" dirty="0">
                <a:solidFill>
                  <a:srgbClr val="243571"/>
                </a:solidFill>
                <a:cs typeface="Arial" panose="020B0604020202020204" pitchFamily="34" charset="0"/>
              </a:defRPr>
            </a:lvl1pPr>
          </a:lstStyle>
          <a:p>
            <a:pPr lvl="0" algn="l"/>
            <a:endParaRPr lang="fr-FR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8"/>
            <a:ext cx="11468536" cy="4940759"/>
          </a:xfrm>
          <a:prstGeom prst="rect">
            <a:avLst/>
          </a:prstGeom>
        </p:spPr>
        <p:txBody>
          <a:bodyPr/>
          <a:lstStyle>
            <a:lvl1pPr marL="285737" indent="-285737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5DD367C-EB4C-4F6A-AF69-54DD259D76F5}"/>
              </a:ext>
            </a:extLst>
          </p:cNvPr>
          <p:cNvSpPr txBox="1">
            <a:spLocks/>
          </p:cNvSpPr>
          <p:nvPr userDrawn="1"/>
        </p:nvSpPr>
        <p:spPr>
          <a:xfrm>
            <a:off x="11418182" y="6439990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768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5818856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418181" y="6439989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9" name="Picture 60">
            <a:extLst>
              <a:ext uri="{FF2B5EF4-FFF2-40B4-BE49-F238E27FC236}">
                <a16:creationId xmlns:a16="http://schemas.microsoft.com/office/drawing/2014/main" id="{694C9D62-BED0-418B-8F64-3C7AA91E7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677" y="6464293"/>
            <a:ext cx="314505" cy="27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1" y="866275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7"/>
            <a:ext cx="11468536" cy="4940759"/>
          </a:xfrm>
          <a:prstGeom prst="rect">
            <a:avLst/>
          </a:prstGeom>
        </p:spPr>
        <p:txBody>
          <a:bodyPr/>
          <a:lstStyle>
            <a:lvl1pPr marL="285744" indent="-285744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C6E9C-BE07-49E5-9330-C619A4F4B5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5" y="6436824"/>
            <a:ext cx="589280" cy="2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6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202749-36AE-4B42-97D8-CAB0DCD9895E}"/>
              </a:ext>
            </a:extLst>
          </p:cNvPr>
          <p:cNvSpPr/>
          <p:nvPr userDrawn="1"/>
        </p:nvSpPr>
        <p:spPr>
          <a:xfrm>
            <a:off x="4050804" y="1"/>
            <a:ext cx="8141197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400">
              <a:solidFill>
                <a:schemeClr val="tx1"/>
              </a:solidFill>
              <a:latin typeface="Marianne" panose="02000000000000000000" pitchFamily="50" charset="0"/>
            </a:endParaRPr>
          </a:p>
        </p:txBody>
      </p:sp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7625796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418181" y="6439989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bg1">
                    <a:lumMod val="85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bg1">
                  <a:lumMod val="85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9" name="Picture 60">
            <a:extLst>
              <a:ext uri="{FF2B5EF4-FFF2-40B4-BE49-F238E27FC236}">
                <a16:creationId xmlns:a16="http://schemas.microsoft.com/office/drawing/2014/main" id="{694C9D62-BED0-418B-8F64-3C7AA91E7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677" y="6464293"/>
            <a:ext cx="314505" cy="27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7"/>
            <a:ext cx="11468536" cy="4940759"/>
          </a:xfrm>
          <a:prstGeom prst="rect">
            <a:avLst/>
          </a:prstGeom>
        </p:spPr>
        <p:txBody>
          <a:bodyPr/>
          <a:lstStyle>
            <a:lvl1pPr marL="285744" indent="-285744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903C6E9C-BE07-49E5-9330-C619A4F4B5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5" y="6436824"/>
            <a:ext cx="589280" cy="2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324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444089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1" y="866275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7"/>
            <a:ext cx="11468536" cy="4940759"/>
          </a:xfrm>
          <a:prstGeom prst="rect">
            <a:avLst/>
          </a:prstGeom>
        </p:spPr>
        <p:txBody>
          <a:bodyPr/>
          <a:lstStyle>
            <a:lvl1pPr marL="285744" indent="-285744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209E49-D80D-4D8A-B038-6523B18F63C8}"/>
              </a:ext>
            </a:extLst>
          </p:cNvPr>
          <p:cNvSpPr txBox="1">
            <a:spLocks/>
          </p:cNvSpPr>
          <p:nvPr userDrawn="1"/>
        </p:nvSpPr>
        <p:spPr>
          <a:xfrm>
            <a:off x="11418181" y="6439989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pic>
        <p:nvPicPr>
          <p:cNvPr id="9" name="Picture 60">
            <a:extLst>
              <a:ext uri="{FF2B5EF4-FFF2-40B4-BE49-F238E27FC236}">
                <a16:creationId xmlns:a16="http://schemas.microsoft.com/office/drawing/2014/main" id="{6E1AA222-4CDF-4C33-B2F6-1468F9498E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3677" y="6464293"/>
            <a:ext cx="314505" cy="270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&#10;&#10;Description automatically generated">
            <a:extLst>
              <a:ext uri="{FF2B5EF4-FFF2-40B4-BE49-F238E27FC236}">
                <a16:creationId xmlns:a16="http://schemas.microsoft.com/office/drawing/2014/main" id="{2AB621EC-E7C2-4FF7-93E5-B6A57FC17E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23" y="6461385"/>
            <a:ext cx="544053" cy="2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07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210460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DB9CC0-F699-4A11-A9C7-989227C6FBE2}"/>
              </a:ext>
            </a:extLst>
          </p:cNvPr>
          <p:cNvSpPr txBox="1">
            <a:spLocks/>
          </p:cNvSpPr>
          <p:nvPr userDrawn="1"/>
        </p:nvSpPr>
        <p:spPr>
          <a:xfrm>
            <a:off x="11418181" y="6439989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pPr algn="r" rtl="0" eaLnBrk="1" hangingPunct="1">
                <a:defRPr/>
              </a:pPr>
              <a:t>‹#›</a:t>
            </a:fld>
            <a:endParaRPr lang="fr-FR" altLang="fr-FR" sz="900">
              <a:solidFill>
                <a:schemeClr val="tx1">
                  <a:lumMod val="50000"/>
                  <a:lumOff val="50000"/>
                </a:schemeClr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212004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5A2BC8-9B6B-4809-907F-D70FA33CC7CE}"/>
              </a:ext>
            </a:extLst>
          </p:cNvPr>
          <p:cNvCxnSpPr>
            <a:cxnSpLocks/>
          </p:cNvCxnSpPr>
          <p:nvPr userDrawn="1"/>
        </p:nvCxnSpPr>
        <p:spPr>
          <a:xfrm>
            <a:off x="548641" y="866275"/>
            <a:ext cx="11371988" cy="0"/>
          </a:xfrm>
          <a:prstGeom prst="line">
            <a:avLst/>
          </a:prstGeom>
          <a:ln>
            <a:solidFill>
              <a:srgbClr val="2435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8CF4B6F-9339-4CBF-9D40-C11B0785E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648" y="1132777"/>
            <a:ext cx="11468536" cy="4940759"/>
          </a:xfrm>
          <a:prstGeom prst="rect">
            <a:avLst/>
          </a:prstGeom>
        </p:spPr>
        <p:txBody>
          <a:bodyPr/>
          <a:lstStyle>
            <a:lvl1pPr marL="285744" indent="-285744" rtl="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40761288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08D6B9C-D31F-B38A-7EBF-E36D5D20CF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8252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8D6B9C-D31F-B38A-7EBF-E36D5D20CF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  <a:prstGeom prst="rect">
            <a:avLst/>
          </a:prstGeom>
        </p:spPr>
        <p:txBody>
          <a:bodyPr/>
          <a:lstStyle>
            <a:lvl1pPr marL="191990" indent="-191990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0" indent="-191990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0" indent="-191990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0144A3F8-84FD-450A-A011-34DE52D15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999" y="316173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rtl="0">
              <a:defRPr/>
            </a:lvl1pPr>
          </a:lstStyle>
          <a:p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018005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7DD081-829B-4506-B394-B02C6C0104DC}"/>
              </a:ext>
            </a:extLst>
          </p:cNvPr>
          <p:cNvSpPr/>
          <p:nvPr userDrawn="1"/>
        </p:nvSpPr>
        <p:spPr>
          <a:xfrm>
            <a:off x="1" y="2896598"/>
            <a:ext cx="12192000" cy="2298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>
                <a:solidFill>
                  <a:srgbClr val="000000"/>
                </a:solidFill>
              </a:rPr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49745"/>
            <a:ext cx="11232000" cy="179259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96000" y="480004"/>
            <a:ext cx="2016000" cy="13941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40000"/>
            <a:ext cx="19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9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COPIL" preserve="1">
  <p:cSld name="Titre COPIL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479999" y="737517"/>
            <a:ext cx="11232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body" idx="1"/>
          </p:nvPr>
        </p:nvSpPr>
        <p:spPr>
          <a:xfrm>
            <a:off x="4416000" y="240000"/>
            <a:ext cx="72960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6829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rabicPeriod"/>
              <a:defRPr sz="1000" b="1"/>
            </a:lvl1pPr>
            <a:lvl2pPr marL="1219170" lvl="1" indent="-36829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1000"/>
            </a:lvl2pPr>
            <a:lvl3pPr marL="1828754" lvl="2" indent="-457189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17"/>
          <p:cNvSpPr txBox="1">
            <a:spLocks noGrp="1"/>
          </p:cNvSpPr>
          <p:nvPr>
            <p:ph type="body" idx="2"/>
          </p:nvPr>
        </p:nvSpPr>
        <p:spPr>
          <a:xfrm>
            <a:off x="479999" y="2448000"/>
            <a:ext cx="3360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6194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/>
            </a:lvl2pPr>
            <a:lvl3pPr marL="1828754" lvl="2" indent="-355591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3pPr>
            <a:lvl4pPr marL="2438339" lvl="3" indent="-349241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25"/>
              <a:buChar char="•"/>
              <a:defRPr/>
            </a:lvl4pPr>
            <a:lvl5pPr marL="3047924" lvl="4" indent="-349241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25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17"/>
          <p:cNvSpPr txBox="1">
            <a:spLocks noGrp="1"/>
          </p:cNvSpPr>
          <p:nvPr>
            <p:ph type="body" idx="3"/>
          </p:nvPr>
        </p:nvSpPr>
        <p:spPr>
          <a:xfrm>
            <a:off x="4416000" y="2448000"/>
            <a:ext cx="3360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6194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/>
            </a:lvl2pPr>
            <a:lvl3pPr marL="1828754" lvl="2" indent="-355591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3pPr>
            <a:lvl4pPr marL="2438339" lvl="3" indent="-349241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25"/>
              <a:buChar char="•"/>
              <a:defRPr/>
            </a:lvl4pPr>
            <a:lvl5pPr marL="3047924" lvl="4" indent="-349241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25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17"/>
          <p:cNvSpPr txBox="1">
            <a:spLocks noGrp="1"/>
          </p:cNvSpPr>
          <p:nvPr>
            <p:ph type="body" idx="4"/>
          </p:nvPr>
        </p:nvSpPr>
        <p:spPr>
          <a:xfrm>
            <a:off x="8352000" y="2448000"/>
            <a:ext cx="3360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6194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/>
            </a:lvl2pPr>
            <a:lvl3pPr marL="1828754" lvl="2" indent="-355591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/>
            </a:lvl3pPr>
            <a:lvl4pPr marL="2438339" lvl="3" indent="-349241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25"/>
              <a:buChar char="•"/>
              <a:defRPr/>
            </a:lvl4pPr>
            <a:lvl5pPr marL="3047924" lvl="4" indent="-349241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25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367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967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07DD081-829B-4506-B394-B02C6C0104DC}"/>
              </a:ext>
            </a:extLst>
          </p:cNvPr>
          <p:cNvSpPr/>
          <p:nvPr userDrawn="1"/>
        </p:nvSpPr>
        <p:spPr>
          <a:xfrm>
            <a:off x="1" y="2896597"/>
            <a:ext cx="12192000" cy="2298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>
                <a:solidFill>
                  <a:srgbClr val="000000"/>
                </a:solidFill>
              </a:rPr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49744"/>
            <a:ext cx="11232000" cy="179259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96000" y="480002"/>
            <a:ext cx="2016000" cy="13941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40000"/>
            <a:ext cx="19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65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A22B25E-D896-A026-DC9E-B0A54A58FD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877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22B25E-D896-A026-DC9E-B0A54A58FD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A12C7-F692-49F7-961C-77C876594BBD}"/>
              </a:ext>
            </a:extLst>
          </p:cNvPr>
          <p:cNvSpPr/>
          <p:nvPr userDrawn="1"/>
        </p:nvSpPr>
        <p:spPr>
          <a:xfrm>
            <a:off x="1" y="2528946"/>
            <a:ext cx="12192001" cy="2291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/>
          </a:p>
        </p:txBody>
      </p:sp>
      <p:sp>
        <p:nvSpPr>
          <p:cNvPr id="14" name="Titre 6">
            <a:extLst>
              <a:ext uri="{FF2B5EF4-FFF2-40B4-BE49-F238E27FC236}">
                <a16:creationId xmlns:a16="http://schemas.microsoft.com/office/drawing/2014/main" id="{EABB716C-6E3A-4CD2-B57D-83ABD914BE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  <a:latin typeface="Marianne" panose="02000000000000000000" pitchFamily="50" charset="0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8FD2DBE6-FFB4-482B-AB38-60E91F0A59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8642" y="3682160"/>
            <a:ext cx="11163359" cy="679069"/>
          </a:xfrm>
          <a:prstGeom prst="rect">
            <a:avLst/>
          </a:prstGeom>
        </p:spPr>
        <p:txBody>
          <a:bodyPr anchor="ctr"/>
          <a:lstStyle>
            <a:lvl1pPr rtl="0">
              <a:lnSpc>
                <a:spcPct val="90000"/>
              </a:lnSpc>
              <a:spcAft>
                <a:spcPts val="0"/>
              </a:spcAft>
              <a:defRPr sz="36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latin typeface="Marianne" panose="02000000000000000000" pitchFamily="50" charset="0"/>
              </a:defRPr>
            </a:lvl2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16" name="Image 5">
            <a:extLst>
              <a:ext uri="{FF2B5EF4-FFF2-40B4-BE49-F238E27FC236}">
                <a16:creationId xmlns:a16="http://schemas.microsoft.com/office/drawing/2014/main" id="{0C29BBCC-4796-4831-9B9F-7CEC37A72D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2" y="65484"/>
            <a:ext cx="1041189" cy="1041189"/>
          </a:xfrm>
          <a:prstGeom prst="rect">
            <a:avLst/>
          </a:prstGeom>
        </p:spPr>
      </p:pic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35AED13-B1A1-4FB6-958F-7B3CA1A58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946742"/>
            <a:ext cx="7553091" cy="608007"/>
          </a:xfrm>
          <a:prstGeom prst="rect">
            <a:avLst/>
          </a:prstGeom>
        </p:spPr>
        <p:txBody>
          <a:bodyPr/>
          <a:lstStyle>
            <a:lvl1pPr marL="0" indent="0" rtl="0">
              <a:buFont typeface="Arial" panose="020B0604020202020204" pitchFamily="34" charset="0"/>
              <a:buNone/>
              <a:defRPr sz="20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4261829961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751C588-D9BF-798C-D442-0B9E06576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06340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51C588-D9BF-798C-D442-0B9E06576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  <a:prstGeom prst="rect">
            <a:avLst/>
          </a:prstGeom>
        </p:spPr>
        <p:txBody>
          <a:bodyPr/>
          <a:lstStyle>
            <a:lvl1pPr rtl="0"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 rtl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96000" y="480002"/>
            <a:ext cx="2016000" cy="13941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40000"/>
            <a:ext cx="19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25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9EAE57C-E29A-D1EB-C877-DE9ED6ACBF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5830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9EAE57C-E29A-D1EB-C877-DE9ED6ACB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  <a:prstGeom prst="rect">
            <a:avLst/>
          </a:prstGeom>
        </p:spPr>
        <p:txBody>
          <a:bodyPr/>
          <a:lstStyle>
            <a:lvl1pPr marL="191990" indent="-191990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0" indent="-191990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0" indent="-191990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79" indent="-191990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13648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6CB3D39-D016-F579-A924-67E90F4664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3159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CB3D39-D016-F579-A924-67E90F4664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 rtl="0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73" indent="-527973" rtl="0">
              <a:buFont typeface="+mj-lt"/>
              <a:buAutoNum type="arabicPeriod"/>
              <a:defRPr sz="4333"/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817851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1014954"/>
              </p:ext>
            </p:extLst>
          </p:nvPr>
        </p:nvGraphicFramePr>
        <p:xfrm>
          <a:off x="1957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1648" y="114351"/>
            <a:ext cx="11468536" cy="52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2400" cap="none" baseline="0">
                <a:solidFill>
                  <a:srgbClr val="243571"/>
                </a:solidFill>
                <a:latin typeface="Marianne" panose="02000000000000000000" pitchFamily="50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512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952A5EC-1842-4012-871B-A6CB85CB03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964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2A5EC-1842-4012-871B-A6CB85CB0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/>
          <a:lstStyle>
            <a:lvl1pPr rtl="0"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 rtl="0">
              <a:defRPr/>
            </a:lvl1pPr>
          </a:lstStyle>
          <a:p>
            <a:pPr algn="r"/>
            <a:r>
              <a:rPr lang="fr-FR" cap="all">
                <a:solidFill>
                  <a:srgbClr val="000000"/>
                </a:solidFill>
              </a:rPr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Intitulé de la direction/service interministérielle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733122C9-A0B9-462F-8757-0847AD287B63}" type="slidenum">
              <a:rPr lang="fr-FR" smtClean="0">
                <a:solidFill>
                  <a:srgbClr val="000000"/>
                </a:solidFill>
              </a:rPr>
              <a:pPr/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  <a:prstGeom prst="rect">
            <a:avLst/>
          </a:prstGeom>
        </p:spPr>
        <p:txBody>
          <a:bodyPr/>
          <a:lstStyle>
            <a:lvl1pPr rtl="0"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 rtl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696000" y="480002"/>
            <a:ext cx="2016000" cy="13941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40000"/>
            <a:ext cx="1920000" cy="1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1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F946EB36-8B94-FD4F-A369-AD0283C51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0" y="310587"/>
            <a:ext cx="9736204" cy="443198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l" rtl="0">
              <a:lnSpc>
                <a:spcPct val="90000"/>
              </a:lnSpc>
              <a:defRPr lang="fr-FR" sz="3200" b="1" kern="1200" cap="none" baseline="0" dirty="0">
                <a:solidFill>
                  <a:schemeClr val="tx1"/>
                </a:solidFill>
                <a:latin typeface="Marianne" panose="02000000000000000000" pitchFamily="50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graphicFrame>
        <p:nvGraphicFramePr>
          <p:cNvPr id="4" name="Objet 6" hidden="1">
            <a:extLst>
              <a:ext uri="{FF2B5EF4-FFF2-40B4-BE49-F238E27FC236}">
                <a16:creationId xmlns:a16="http://schemas.microsoft.com/office/drawing/2014/main" id="{81134E6B-738D-4F4D-A825-659832EB17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0282485"/>
              </p:ext>
            </p:extLst>
          </p:nvPr>
        </p:nvGraphicFramePr>
        <p:xfrm>
          <a:off x="1958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60" imgH="360" progId="TCLayout.ActiveDocument.1">
                  <p:embed/>
                </p:oleObj>
              </mc:Choice>
              <mc:Fallback>
                <p:oleObj name="Diapositive think-cell" r:id="rId4" imgW="360" imgH="360" progId="TCLayout.ActiveDocument.1">
                  <p:embed/>
                  <p:pic>
                    <p:nvPicPr>
                      <p:cNvPr id="4" name="Objet 6" hidden="1">
                        <a:extLst>
                          <a:ext uri="{FF2B5EF4-FFF2-40B4-BE49-F238E27FC236}">
                            <a16:creationId xmlns:a16="http://schemas.microsoft.com/office/drawing/2014/main" id="{81134E6B-738D-4F4D-A825-659832EB17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" y="1589"/>
                        <a:ext cx="1953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6F1D6-5DED-44F4-B02D-8D48C03A40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2"/>
            <a:ext cx="158263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4000" b="1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D57E7C63-1263-433C-836E-A75F4FBD530A}"/>
              </a:ext>
            </a:extLst>
          </p:cNvPr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5">
            <a:extLst>
              <a:ext uri="{FF2B5EF4-FFF2-40B4-BE49-F238E27FC236}">
                <a16:creationId xmlns:a16="http://schemas.microsoft.com/office/drawing/2014/main" id="{943E3179-2AA9-4818-8635-8CAE45D816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06612" y="65484"/>
            <a:ext cx="1041189" cy="104118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076F7B5-5CD1-4931-AA8E-25386D442833}"/>
              </a:ext>
            </a:extLst>
          </p:cNvPr>
          <p:cNvSpPr txBox="1">
            <a:spLocks/>
          </p:cNvSpPr>
          <p:nvPr userDrawn="1"/>
        </p:nvSpPr>
        <p:spPr>
          <a:xfrm>
            <a:off x="11419902" y="6538915"/>
            <a:ext cx="584199" cy="3190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rtl="0" eaLnBrk="1" hangingPunct="1">
              <a:defRPr/>
            </a:pPr>
            <a:fld id="{F9C74DF0-203E-40BF-A3C5-D8A68ED5E090}" type="slidenum">
              <a:rPr lang="fr-FR" altLang="fr-FR" sz="1051" smtClean="0">
                <a:solidFill>
                  <a:srgbClr val="000000"/>
                </a:solidFill>
                <a:latin typeface="Marianne" panose="02000000000000000000" pitchFamily="50" charset="0"/>
              </a:rPr>
              <a:pPr algn="r" rtl="0" eaLnBrk="1" hangingPunct="1">
                <a:defRPr/>
              </a:pPr>
              <a:t>‹#›</a:t>
            </a:fld>
            <a:endParaRPr lang="fr-FR" altLang="fr-FR" sz="1051">
              <a:solidFill>
                <a:srgbClr val="000000"/>
              </a:solidFill>
              <a:latin typeface="Marianne" panose="02000000000000000000" pitchFamily="50" charset="0"/>
            </a:endParaRPr>
          </a:p>
        </p:txBody>
      </p:sp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38DF111D-FC28-94B1-2861-CB0DF1B24C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0" b="21536"/>
          <a:stretch/>
        </p:blipFill>
        <p:spPr>
          <a:xfrm>
            <a:off x="13062" y="6402781"/>
            <a:ext cx="2450650" cy="4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57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3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16/01/2025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53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140CD-8AED-46FF-A9A2-77308F3F39AE}" type="slidenum">
              <a:rPr kumimoji="0" lang="fr-FR" sz="1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33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0"/>
                </a:srgbClr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20000" y="479999"/>
            <a:ext cx="5040000" cy="36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6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3439680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39999"/>
            <a:ext cx="2884069" cy="1920000"/>
          </a:xfrm>
          <a:prstGeom prst="rect">
            <a:avLst/>
          </a:prstGeom>
        </p:spPr>
      </p:pic>
      <p:cxnSp>
        <p:nvCxnSpPr>
          <p:cNvPr id="5" name="Google Shape;169;p14">
            <a:extLst>
              <a:ext uri="{FF2B5EF4-FFF2-40B4-BE49-F238E27FC236}">
                <a16:creationId xmlns:a16="http://schemas.microsoft.com/office/drawing/2014/main" id="{D039B1D2-01F3-D5CE-D228-5DE1D2D7A062}"/>
              </a:ext>
            </a:extLst>
          </p:cNvPr>
          <p:cNvCxnSpPr/>
          <p:nvPr userDrawn="1"/>
        </p:nvCxnSpPr>
        <p:spPr>
          <a:xfrm>
            <a:off x="480485" y="6379633"/>
            <a:ext cx="11231033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C901901E-D62A-87CB-C82F-43E2B3BF7D0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80485" y="6377517"/>
            <a:ext cx="7871883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rgbClr val="000000"/>
                </a:solidFill>
                <a:latin typeface="Marianne"/>
              </a:rPr>
              <a:t>Délégation interministérielle à l’hébergement et à l’accès au logement</a:t>
            </a:r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61DAE855-ADD2-551C-6219-8075263105C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52369" y="6377517"/>
            <a:ext cx="1799167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z="1000" smtClean="0">
                <a:solidFill>
                  <a:srgbClr val="000000"/>
                </a:solidFill>
                <a:latin typeface="Marianne"/>
              </a:rPr>
              <a:pPr/>
              <a:t>‹#›</a:t>
            </a:fld>
            <a:endParaRPr lang="fr-FR" sz="100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62883F2-50C3-4AF7-8790-87F6B3D5D1E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151533" y="6377517"/>
            <a:ext cx="1559984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Marianne"/>
              </a:rPr>
              <a:t>05/2025</a:t>
            </a:r>
          </a:p>
        </p:txBody>
      </p:sp>
    </p:spTree>
    <p:extLst>
      <p:ext uri="{BB962C8B-B14F-4D97-AF65-F5344CB8AC3E}">
        <p14:creationId xmlns:p14="http://schemas.microsoft.com/office/powerpoint/2010/main" val="26992706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480124" y="276075"/>
            <a:ext cx="10264201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6675763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ECFEF66-C5F0-1224-7C19-A216FAE507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26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95" imgH="394" progId="TCLayout.ActiveDocument.1">
                  <p:embed/>
                </p:oleObj>
              </mc:Choice>
              <mc:Fallback>
                <p:oleObj name="Diapositive think-cell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CFEF66-C5F0-1224-7C19-A216FAE50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/>
          <a:lstStyle>
            <a:lvl1pPr rtl="0"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  <a:prstGeom prst="rect">
            <a:avLst/>
          </a:prstGeom>
        </p:spPr>
        <p:txBody>
          <a:bodyPr/>
          <a:lstStyle>
            <a:lvl1pPr marL="191995" indent="-191995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5" indent="-191995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  <a:prstGeom prst="rect">
            <a:avLst/>
          </a:prstGeom>
        </p:spPr>
        <p:txBody>
          <a:bodyPr/>
          <a:lstStyle>
            <a:lvl1pPr marL="191995" indent="-191995" rtl="0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 rtl="0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7350306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8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COP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79999" y="737517"/>
            <a:ext cx="11232000" cy="9600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2" indent="-143992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2" indent="-143992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68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7348" y="1815360"/>
            <a:ext cx="11700000" cy="44662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95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0"/>
            <a:ext cx="960000" cy="720000"/>
          </a:xfrm>
          <a:prstGeom prst="rect">
            <a:avLst/>
          </a:prstGeom>
        </p:spPr>
      </p:pic>
      <p:cxnSp>
        <p:nvCxnSpPr>
          <p:cNvPr id="14" name="Google Shape;169;p14">
            <a:extLst>
              <a:ext uri="{FF2B5EF4-FFF2-40B4-BE49-F238E27FC236}">
                <a16:creationId xmlns:a16="http://schemas.microsoft.com/office/drawing/2014/main" id="{BCC06D1D-78A4-90D9-320E-35976AFD1888}"/>
              </a:ext>
            </a:extLst>
          </p:cNvPr>
          <p:cNvCxnSpPr/>
          <p:nvPr userDrawn="1"/>
        </p:nvCxnSpPr>
        <p:spPr>
          <a:xfrm>
            <a:off x="480485" y="6379633"/>
            <a:ext cx="11231033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3FD3B5A3-6EC0-E99E-595F-9BA34DCA56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80485" y="6377517"/>
            <a:ext cx="7871883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>
                <a:solidFill>
                  <a:srgbClr val="000000"/>
                </a:solidFill>
                <a:latin typeface="Marianne"/>
              </a:rPr>
              <a:t>Délégation interministérielle à l’hébergement et à l’accès au logement</a:t>
            </a:r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D2A81AFE-8E52-DDDD-1545-403D4361465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52369" y="6377517"/>
            <a:ext cx="1799167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z="1000" smtClean="0">
                <a:solidFill>
                  <a:srgbClr val="000000"/>
                </a:solidFill>
                <a:latin typeface="Marianne"/>
              </a:rPr>
              <a:pPr/>
              <a:t>‹#›</a:t>
            </a:fld>
            <a:endParaRPr lang="fr-FR" sz="1000">
              <a:solidFill>
                <a:srgbClr val="000000"/>
              </a:solidFill>
              <a:latin typeface="Marianne"/>
            </a:endParaRP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A083FAF4-F4BC-6A18-2113-3ABD8379C40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151533" y="6377517"/>
            <a:ext cx="1559984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Marianne"/>
              </a:rPr>
              <a:t>24/04/2025</a:t>
            </a:r>
          </a:p>
        </p:txBody>
      </p:sp>
    </p:spTree>
    <p:extLst>
      <p:ext uri="{BB962C8B-B14F-4D97-AF65-F5344CB8AC3E}">
        <p14:creationId xmlns:p14="http://schemas.microsoft.com/office/powerpoint/2010/main" val="229857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707" r:id="rId36"/>
    <p:sldLayoutId id="2147483708" r:id="rId37"/>
    <p:sldLayoutId id="2147483709" r:id="rId38"/>
    <p:sldLayoutId id="2147483710" r:id="rId39"/>
    <p:sldLayoutId id="2147483711" r:id="rId40"/>
    <p:sldLayoutId id="2147483712" r:id="rId41"/>
    <p:sldLayoutId id="2147483713" r:id="rId42"/>
    <p:sldLayoutId id="2147483714" r:id="rId43"/>
    <p:sldLayoutId id="2147483715" r:id="rId44"/>
    <p:sldLayoutId id="2147483716" r:id="rId45"/>
    <p:sldLayoutId id="2147483717" r:id="rId46"/>
    <p:sldLayoutId id="2147483718" r:id="rId47"/>
    <p:sldLayoutId id="2147483719" r:id="rId48"/>
    <p:sldLayoutId id="2147483720" r:id="rId49"/>
    <p:sldLayoutId id="2147483721" r:id="rId50"/>
    <p:sldLayoutId id="2147483722" r:id="rId51"/>
    <p:sldLayoutId id="2147483723" r:id="rId52"/>
    <p:sldLayoutId id="2147483724" r:id="rId53"/>
    <p:sldLayoutId id="2147483725" r:id="rId54"/>
    <p:sldLayoutId id="2147483726" r:id="rId55"/>
    <p:sldLayoutId id="2147483727" r:id="rId56"/>
    <p:sldLayoutId id="2147483728" r:id="rId57"/>
    <p:sldLayoutId id="2147483729" r:id="rId58"/>
    <p:sldLayoutId id="2147483730" r:id="rId59"/>
    <p:sldLayoutId id="2147483731" r:id="rId60"/>
    <p:sldLayoutId id="2147483732" r:id="rId61"/>
    <p:sldLayoutId id="2147483733" r:id="rId62"/>
    <p:sldLayoutId id="2147483734" r:id="rId63"/>
    <p:sldLayoutId id="2147483735" r:id="rId64"/>
    <p:sldLayoutId id="2147483736" r:id="rId65"/>
    <p:sldLayoutId id="2147483737" r:id="rId66"/>
    <p:sldLayoutId id="2147483738" r:id="rId67"/>
    <p:sldLayoutId id="2147483739" r:id="rId68"/>
  </p:sldLayoutIdLst>
  <p:hf sldNum="0"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0"/>
            <a:ext cx="960000" cy="720000"/>
          </a:xfrm>
          <a:prstGeom prst="rect">
            <a:avLst/>
          </a:prstGeom>
        </p:spPr>
      </p:pic>
      <p:cxnSp>
        <p:nvCxnSpPr>
          <p:cNvPr id="14" name="Google Shape;169;p14">
            <a:extLst>
              <a:ext uri="{FF2B5EF4-FFF2-40B4-BE49-F238E27FC236}">
                <a16:creationId xmlns:a16="http://schemas.microsoft.com/office/drawing/2014/main" id="{BCC06D1D-78A4-90D9-320E-35976AFD1888}"/>
              </a:ext>
            </a:extLst>
          </p:cNvPr>
          <p:cNvCxnSpPr/>
          <p:nvPr userDrawn="1"/>
        </p:nvCxnSpPr>
        <p:spPr>
          <a:xfrm>
            <a:off x="480485" y="6379633"/>
            <a:ext cx="11231033" cy="0"/>
          </a:xfrm>
          <a:prstGeom prst="straightConnector1">
            <a:avLst/>
          </a:prstGeom>
          <a:noFill/>
          <a:ln w="10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3FD3B5A3-6EC0-E99E-595F-9BA34DCA56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80485" y="6377517"/>
            <a:ext cx="7871883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Délégation interministérielle à l’hébergement et à l’accès au logement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A083FAF4-F4BC-6A18-2113-3ABD8379C40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151533" y="6377517"/>
            <a:ext cx="1559984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05/2025</a:t>
            </a:r>
          </a:p>
        </p:txBody>
      </p:sp>
      <p:sp>
        <p:nvSpPr>
          <p:cNvPr id="4" name="Espace réservé du numéro de diapositive 4">
            <a:extLst>
              <a:ext uri="{FF2B5EF4-FFF2-40B4-BE49-F238E27FC236}">
                <a16:creationId xmlns:a16="http://schemas.microsoft.com/office/drawing/2014/main" id="{FB6551B2-4454-02CB-A68A-0805904F04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352369" y="6377517"/>
            <a:ext cx="1799167" cy="48048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75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z="1000" smtClean="0">
                <a:solidFill>
                  <a:srgbClr val="000000"/>
                </a:solidFill>
                <a:latin typeface="Marianne"/>
              </a:rPr>
              <a:pPr/>
              <a:t>‹#›</a:t>
            </a:fld>
            <a:endParaRPr lang="fr-FR" sz="1000">
              <a:solidFill>
                <a:srgbClr val="000000"/>
              </a:solidFill>
              <a:latin typeface="Marianne"/>
            </a:endParaRPr>
          </a:p>
        </p:txBody>
      </p:sp>
    </p:spTree>
    <p:extLst>
      <p:ext uri="{BB962C8B-B14F-4D97-AF65-F5344CB8AC3E}">
        <p14:creationId xmlns:p14="http://schemas.microsoft.com/office/powerpoint/2010/main" val="34603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hf sldNum="0"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421BA33-70DD-CCCD-8547-7215863A7C2B}"/>
              </a:ext>
            </a:extLst>
          </p:cNvPr>
          <p:cNvSpPr txBox="1">
            <a:spLocks/>
          </p:cNvSpPr>
          <p:nvPr/>
        </p:nvSpPr>
        <p:spPr>
          <a:xfrm>
            <a:off x="886655" y="3511192"/>
            <a:ext cx="11288718" cy="225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4267" b="1" i="0" u="none" strike="noStrike" kern="1200" cap="all" spc="-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Calibri" panose="020F0502020204030204" pitchFamily="34" charset="0"/>
              </a:rPr>
              <a:t>Nomenclature</a:t>
            </a:r>
            <a:endParaRPr kumimoji="0" lang="fr-FR" sz="2667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7E8E0-7611-5B8E-F700-CD352A1B1620}"/>
              </a:ext>
            </a:extLst>
          </p:cNvPr>
          <p:cNvGrpSpPr/>
          <p:nvPr/>
        </p:nvGrpSpPr>
        <p:grpSpPr>
          <a:xfrm>
            <a:off x="9541378" y="120000"/>
            <a:ext cx="2505616" cy="1072248"/>
            <a:chOff x="1932281" y="1687606"/>
            <a:chExt cx="7668918" cy="3157160"/>
          </a:xfrm>
        </p:grpSpPr>
        <p:pic>
          <p:nvPicPr>
            <p:cNvPr id="2" name="Image 1" descr="Une image contenant bâtiment, architecture, fenêtre, plein air&#10;&#10;Le contenu généré par l’IA peut être incorrect.">
              <a:extLst>
                <a:ext uri="{FF2B5EF4-FFF2-40B4-BE49-F238E27FC236}">
                  <a16:creationId xmlns:a16="http://schemas.microsoft.com/office/drawing/2014/main" id="{791E4188-4648-B81D-C8B3-5408E67F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" b="27064"/>
            <a:stretch/>
          </p:blipFill>
          <p:spPr>
            <a:xfrm>
              <a:off x="1932281" y="1687606"/>
              <a:ext cx="2889446" cy="3157160"/>
            </a:xfrm>
            <a:prstGeom prst="rect">
              <a:avLst/>
            </a:prstGeom>
          </p:spPr>
        </p:pic>
        <p:pic>
          <p:nvPicPr>
            <p:cNvPr id="8" name="Picture 2" descr="SI SIAO - SIAO 91">
              <a:extLst>
                <a:ext uri="{FF2B5EF4-FFF2-40B4-BE49-F238E27FC236}">
                  <a16:creationId xmlns:a16="http://schemas.microsoft.com/office/drawing/2014/main" id="{D12A1450-415C-9069-56DF-DD1427A12D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86" r="16825"/>
            <a:stretch/>
          </p:blipFill>
          <p:spPr bwMode="auto">
            <a:xfrm>
              <a:off x="4821726" y="1688781"/>
              <a:ext cx="4779473" cy="315598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20EEA3E9-B5E3-018A-43ED-D01193D8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9711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970F2-458B-06D1-4262-86B81699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Comment faut-il comprendre la nomenclature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CFD38C-0524-3A93-A743-8CDCD822AA2A}"/>
              </a:ext>
            </a:extLst>
          </p:cNvPr>
          <p:cNvSpPr txBox="1"/>
          <p:nvPr/>
        </p:nvSpPr>
        <p:spPr>
          <a:xfrm>
            <a:off x="1648351" y="1421301"/>
            <a:ext cx="3878688" cy="37173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ACCÈS ET AUTHENTIFICATION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9DFF429-F98A-3DCC-250E-9B48D2E4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89001"/>
              </p:ext>
            </p:extLst>
          </p:nvPr>
        </p:nvGraphicFramePr>
        <p:xfrm>
          <a:off x="1884314" y="2338519"/>
          <a:ext cx="3406761" cy="2644371"/>
        </p:xfrm>
        <a:graphic>
          <a:graphicData uri="http://schemas.openxmlformats.org/drawingml/2006/table">
            <a:tbl>
              <a:tblPr firstRow="1" bandRow="1"/>
              <a:tblGrid>
                <a:gridCol w="3406761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102836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18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Problème de connexion au SI SIAO </a:t>
                      </a:r>
                      <a:endParaRPr lang="fr-FR" sz="1800">
                        <a:latin typeface="+mj-lt"/>
                      </a:endParaRPr>
                    </a:p>
                  </a:txBody>
                  <a:tcPr marL="36000" marR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53866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Accès au compte</a:t>
                      </a:r>
                    </a:p>
                  </a:txBody>
                  <a:tcPr marL="36000" marR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53866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Lien de connexion non reçu</a:t>
                      </a:r>
                    </a:p>
                  </a:txBody>
                  <a:tcPr marL="36000" marR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25596"/>
                  </a:ext>
                </a:extLst>
              </a:tr>
              <a:tr h="53866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Réinitialisation mot de passe</a:t>
                      </a:r>
                      <a:endParaRPr lang="fr-FR" sz="1600">
                        <a:latin typeface="+mj-lt"/>
                      </a:endParaRPr>
                    </a:p>
                  </a:txBody>
                  <a:tcPr marL="36000" marR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50625"/>
                  </a:ext>
                </a:extLst>
              </a:tr>
            </a:tbl>
          </a:graphicData>
        </a:graphic>
      </p:graphicFrame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4A28244-AA62-0757-39F3-D327C55D674C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019039" y="1799425"/>
            <a:ext cx="283464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BB32F793-9B09-9FFF-3F45-7C11B85A6085}"/>
              </a:ext>
            </a:extLst>
          </p:cNvPr>
          <p:cNvSpPr txBox="1"/>
          <p:nvPr/>
        </p:nvSpPr>
        <p:spPr>
          <a:xfrm>
            <a:off x="7853680" y="1614759"/>
            <a:ext cx="1964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>
                <a:solidFill>
                  <a:schemeClr val="tx2"/>
                </a:solidFill>
              </a:rPr>
              <a:t>THÉMATIQUE</a:t>
            </a: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3AFCEBE-318E-54CA-4B47-E2BD2E3D8E69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306906" y="2805265"/>
            <a:ext cx="2546774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13B7475-ACEF-A338-CAC7-B035D2802F7D}"/>
              </a:ext>
            </a:extLst>
          </p:cNvPr>
          <p:cNvSpPr txBox="1"/>
          <p:nvPr/>
        </p:nvSpPr>
        <p:spPr>
          <a:xfrm>
            <a:off x="7853680" y="2620599"/>
            <a:ext cx="1964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>
                <a:solidFill>
                  <a:schemeClr val="tx2"/>
                </a:solidFill>
              </a:rPr>
              <a:t>MOTIF</a:t>
            </a: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56BF9D0-4115-AE83-6EB6-1035BEF6AF9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587999" y="4177253"/>
            <a:ext cx="2265681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3D2652D-AE2C-38E6-0ECB-7A1A461D04DF}"/>
              </a:ext>
            </a:extLst>
          </p:cNvPr>
          <p:cNvSpPr txBox="1"/>
          <p:nvPr/>
        </p:nvSpPr>
        <p:spPr>
          <a:xfrm>
            <a:off x="7853680" y="3992587"/>
            <a:ext cx="1964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>
                <a:solidFill>
                  <a:schemeClr val="tx2"/>
                </a:solidFill>
              </a:rPr>
              <a:t>SOUS-MOTIF</a:t>
            </a:r>
            <a:endParaRPr kumimoji="0" lang="fr-FR" sz="1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A675410C-B1E7-3223-C8CF-468007F411BE}"/>
              </a:ext>
            </a:extLst>
          </p:cNvPr>
          <p:cNvSpPr/>
          <p:nvPr/>
        </p:nvSpPr>
        <p:spPr>
          <a:xfrm>
            <a:off x="5334552" y="3400109"/>
            <a:ext cx="310469" cy="1557864"/>
          </a:xfrm>
          <a:prstGeom prst="rightBrace">
            <a:avLst>
              <a:gd name="adj1" fmla="val 51400"/>
              <a:gd name="adj2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342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038A4-7DE0-D183-F355-83C9F9BB7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8F25B8BE-C32F-0A9F-6249-2748D4C2F911}"/>
              </a:ext>
            </a:extLst>
          </p:cNvPr>
          <p:cNvSpPr txBox="1"/>
          <p:nvPr/>
        </p:nvSpPr>
        <p:spPr>
          <a:xfrm>
            <a:off x="6600954" y="1001630"/>
            <a:ext cx="1854000" cy="246050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INDICATEURS ET DONNÉES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B38974-8EE2-DC2A-CC61-A5F5D5A8D595}"/>
              </a:ext>
            </a:extLst>
          </p:cNvPr>
          <p:cNvSpPr txBox="1"/>
          <p:nvPr/>
        </p:nvSpPr>
        <p:spPr>
          <a:xfrm>
            <a:off x="4489800" y="1001630"/>
            <a:ext cx="1855548" cy="46920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GESTION DES DEMANDES, MENAGES ET GROUPES DE PLACE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59D7CB-53E2-7A9D-EBDE-E593F5B486F9}"/>
              </a:ext>
            </a:extLst>
          </p:cNvPr>
          <p:cNvSpPr txBox="1"/>
          <p:nvPr/>
        </p:nvSpPr>
        <p:spPr>
          <a:xfrm>
            <a:off x="10263656" y="3767391"/>
            <a:ext cx="1499420" cy="57422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COMMUNICATION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3F8867-8E17-2E18-F046-BCA76FC69B10}"/>
              </a:ext>
            </a:extLst>
          </p:cNvPr>
          <p:cNvSpPr txBox="1"/>
          <p:nvPr/>
        </p:nvSpPr>
        <p:spPr>
          <a:xfrm>
            <a:off x="8712565" y="3767390"/>
            <a:ext cx="1499420" cy="221719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ÉVOLUTIONS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D4C13E-66BD-16FA-35DB-98B6161FD355}"/>
              </a:ext>
            </a:extLst>
          </p:cNvPr>
          <p:cNvSpPr txBox="1"/>
          <p:nvPr/>
        </p:nvSpPr>
        <p:spPr>
          <a:xfrm>
            <a:off x="10262931" y="1001630"/>
            <a:ext cx="1499420" cy="246050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GESTION DES DONNÉES ET CONFORMITÉ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28D70C-CCD2-DE73-C770-5471E84E762D}"/>
              </a:ext>
            </a:extLst>
          </p:cNvPr>
          <p:cNvSpPr txBox="1"/>
          <p:nvPr/>
        </p:nvSpPr>
        <p:spPr>
          <a:xfrm>
            <a:off x="2527001" y="1001631"/>
            <a:ext cx="1855548" cy="4692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PRISE EN MAIN DE L’OUTIL ET ACCOMPAGNEMENT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659426-9B52-B31C-A1E3-87050299064B}"/>
              </a:ext>
            </a:extLst>
          </p:cNvPr>
          <p:cNvSpPr txBox="1"/>
          <p:nvPr/>
        </p:nvSpPr>
        <p:spPr>
          <a:xfrm>
            <a:off x="525257" y="1001630"/>
            <a:ext cx="1854000" cy="46920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ACCÈS ET AUTHENTIFICATION</a:t>
            </a: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39A4B621-E5FD-A463-7424-E86272C7F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21411"/>
              </p:ext>
            </p:extLst>
          </p:nvPr>
        </p:nvGraphicFramePr>
        <p:xfrm>
          <a:off x="570257" y="1573410"/>
          <a:ext cx="1764000" cy="1171644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Problème de connexion au SI SIAO </a:t>
                      </a:r>
                      <a:endParaRPr lang="fr-FR" sz="800">
                        <a:latin typeface="+mj-lt"/>
                      </a:endParaRP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Accès au compte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Lien de connexion non reçu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25596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Réinitialisation mot de passe</a:t>
                      </a:r>
                      <a:endParaRPr lang="fr-FR" sz="700">
                        <a:latin typeface="+mj-lt"/>
                      </a:endParaRP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50625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>
                          <a:latin typeface="+mj-lt"/>
                        </a:rPr>
                        <a:t>Autre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06812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A8155892-55C3-3D20-0561-E3D2DC185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28877"/>
              </p:ext>
            </p:extLst>
          </p:nvPr>
        </p:nvGraphicFramePr>
        <p:xfrm>
          <a:off x="570257" y="3033092"/>
          <a:ext cx="1764000" cy="840633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Création de compte</a:t>
                      </a:r>
                      <a:endParaRPr lang="fr-FR" sz="8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Compte utilisateur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Compte formation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25596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799003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07AA712E-DD7D-7AAF-FF26-92C3FEBA4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11668"/>
              </p:ext>
            </p:extLst>
          </p:nvPr>
        </p:nvGraphicFramePr>
        <p:xfrm>
          <a:off x="570257" y="4161762"/>
          <a:ext cx="1764000" cy="840633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Gestion des accès et habilitations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Modification de profil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Modification de structure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25596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091736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A8F45FCE-21C2-D42F-C6FB-2DB55F2B93FD}"/>
              </a:ext>
            </a:extLst>
          </p:cNvPr>
          <p:cNvGraphicFramePr>
            <a:graphicFrameLocks noGrp="1"/>
          </p:cNvGraphicFramePr>
          <p:nvPr/>
        </p:nvGraphicFramePr>
        <p:xfrm>
          <a:off x="2572254" y="1573409"/>
          <a:ext cx="1765042" cy="213360"/>
        </p:xfrm>
        <a:graphic>
          <a:graphicData uri="http://schemas.openxmlformats.org/drawingml/2006/table">
            <a:tbl>
              <a:tblPr firstRow="1" bandRow="1"/>
              <a:tblGrid>
                <a:gridCol w="1765042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15513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Formations liées à l’outil</a:t>
                      </a:r>
                      <a:endParaRPr lang="fr-FR" sz="8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AB309E76-D182-19F9-7E40-671449CAA10C}"/>
              </a:ext>
            </a:extLst>
          </p:cNvPr>
          <p:cNvGraphicFramePr>
            <a:graphicFrameLocks noGrp="1"/>
          </p:cNvGraphicFramePr>
          <p:nvPr/>
        </p:nvGraphicFramePr>
        <p:xfrm>
          <a:off x="2572775" y="2055785"/>
          <a:ext cx="1764000" cy="213360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15513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Gestion des notifications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70433243-B34A-D1A3-AF7A-A0FC1D44A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188308"/>
              </p:ext>
            </p:extLst>
          </p:nvPr>
        </p:nvGraphicFramePr>
        <p:xfrm>
          <a:off x="4535574" y="4630475"/>
          <a:ext cx="1764000" cy="1005840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Gestion des groupes de places</a:t>
                      </a:r>
                      <a:endParaRPr lang="fr-FR" sz="800"/>
                    </a:p>
                  </a:txBody>
                  <a:tcPr marL="36000" marR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Problèmes d’activation/désactivation</a:t>
                      </a:r>
                    </a:p>
                  </a:txBody>
                  <a:tcPr marL="36000" marR="3600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Désimmobilisation</a:t>
                      </a:r>
                      <a:endParaRPr kumimoji="0" lang="fr-FR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2559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Gestion des places éphémères</a:t>
                      </a:r>
                    </a:p>
                  </a:txBody>
                  <a:tcPr marL="36000" marR="3600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38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36000" marR="3600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58297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4DC1A175-3E23-2FA7-545C-86297FE6A002}"/>
              </a:ext>
            </a:extLst>
          </p:cNvPr>
          <p:cNvGraphicFramePr>
            <a:graphicFrameLocks noGrp="1"/>
          </p:cNvGraphicFramePr>
          <p:nvPr/>
        </p:nvGraphicFramePr>
        <p:xfrm>
          <a:off x="2572775" y="3020537"/>
          <a:ext cx="1764000" cy="518160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Question métier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Demande relevant du métier plutôt que du SI </a:t>
                      </a:r>
                      <a:r>
                        <a:rPr kumimoji="0" lang="fr-FR" sz="7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(insertion, 115)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</a:tbl>
          </a:graphicData>
        </a:graphic>
      </p:graphicFrame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B154A80C-7CA6-CF10-9874-E1160E410732}"/>
              </a:ext>
            </a:extLst>
          </p:cNvPr>
          <p:cNvGraphicFramePr>
            <a:graphicFrameLocks noGrp="1"/>
          </p:cNvGraphicFramePr>
          <p:nvPr/>
        </p:nvGraphicFramePr>
        <p:xfrm>
          <a:off x="10367790" y="1573410"/>
          <a:ext cx="1289703" cy="335280"/>
        </p:xfrm>
        <a:graphic>
          <a:graphicData uri="http://schemas.openxmlformats.org/drawingml/2006/table">
            <a:tbl>
              <a:tblPr firstRow="1" bandRow="1"/>
              <a:tblGrid>
                <a:gridCol w="1289703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</a:rPr>
                        <a:t>Accès aux données personnelles et RGPD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D7F60BAA-971E-DE7B-E614-19A32A0612B3}"/>
              </a:ext>
            </a:extLst>
          </p:cNvPr>
          <p:cNvGraphicFramePr>
            <a:graphicFrameLocks noGrp="1"/>
          </p:cNvGraphicFramePr>
          <p:nvPr/>
        </p:nvGraphicFramePr>
        <p:xfrm>
          <a:off x="10368884" y="2295485"/>
          <a:ext cx="1287515" cy="457200"/>
        </p:xfrm>
        <a:graphic>
          <a:graphicData uri="http://schemas.openxmlformats.org/drawingml/2006/table">
            <a:tbl>
              <a:tblPr firstRow="1" bandRow="1"/>
              <a:tblGrid>
                <a:gridCol w="1287515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</a:rPr>
                        <a:t>Intervention sur les données d’un dossier ménage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536E3C99-FE78-32B8-2020-30F0F8AAC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88214"/>
              </p:ext>
            </p:extLst>
          </p:nvPr>
        </p:nvGraphicFramePr>
        <p:xfrm>
          <a:off x="8818517" y="4047139"/>
          <a:ext cx="1287515" cy="1798917"/>
        </p:xfrm>
        <a:graphic>
          <a:graphicData uri="http://schemas.openxmlformats.org/drawingml/2006/table">
            <a:tbl>
              <a:tblPr firstRow="1" bandRow="1"/>
              <a:tblGrid>
                <a:gridCol w="1287515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</a:rPr>
                        <a:t>Proposition d’évolution</a:t>
                      </a:r>
                      <a:endParaRPr lang="fr-FR" sz="80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700"/>
                        <a:t>Ménage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4210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700"/>
                        <a:t>Dispositif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10221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700"/>
                        <a:t>Demande insertion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77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151783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algn="ctr"/>
                      <a:r>
                        <a:rPr lang="fr-FR" sz="700"/>
                        <a:t>Demande 115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77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845682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algn="ctr"/>
                      <a:r>
                        <a:rPr lang="fr-FR" sz="700"/>
                        <a:t>Liste d’attente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77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669161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algn="ctr"/>
                      <a:r>
                        <a:rPr lang="fr-FR" sz="700"/>
                        <a:t>Extraction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77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490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algn="ctr"/>
                      <a:r>
                        <a:rPr lang="fr-FR" sz="700"/>
                        <a:t>Autre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77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76720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780CCD25-F888-8289-874F-C10A81ECE523}"/>
              </a:ext>
            </a:extLst>
          </p:cNvPr>
          <p:cNvSpPr txBox="1"/>
          <p:nvPr/>
        </p:nvSpPr>
        <p:spPr>
          <a:xfrm>
            <a:off x="9406910" y="623042"/>
            <a:ext cx="171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NIVEAU 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5F27009-0026-8D54-AE7F-4A7243D87B9D}"/>
              </a:ext>
            </a:extLst>
          </p:cNvPr>
          <p:cNvSpPr txBox="1"/>
          <p:nvPr/>
        </p:nvSpPr>
        <p:spPr>
          <a:xfrm>
            <a:off x="2598754" y="648912"/>
            <a:ext cx="171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NIVEAU 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F088A8-E1CD-24DF-7768-EBAD45E300DC}"/>
              </a:ext>
            </a:extLst>
          </p:cNvPr>
          <p:cNvSpPr txBox="1"/>
          <p:nvPr/>
        </p:nvSpPr>
        <p:spPr>
          <a:xfrm>
            <a:off x="8712565" y="1001630"/>
            <a:ext cx="1499420" cy="246050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ASSISTANCE TECHNIQUE ET ANOMALIE</a:t>
            </a:r>
          </a:p>
        </p:txBody>
      </p:sp>
      <p:graphicFrame>
        <p:nvGraphicFramePr>
          <p:cNvPr id="30" name="Tableau 42">
            <a:extLst>
              <a:ext uri="{FF2B5EF4-FFF2-40B4-BE49-F238E27FC236}">
                <a16:creationId xmlns:a16="http://schemas.microsoft.com/office/drawing/2014/main" id="{FBCC0F0B-9758-6EFB-17CD-A1D5883F4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04560"/>
              </p:ext>
            </p:extLst>
          </p:nvPr>
        </p:nvGraphicFramePr>
        <p:xfrm>
          <a:off x="8818518" y="1573409"/>
          <a:ext cx="1287515" cy="1676997"/>
        </p:xfrm>
        <a:graphic>
          <a:graphicData uri="http://schemas.openxmlformats.org/drawingml/2006/table">
            <a:tbl>
              <a:tblPr firstRow="1" bandRow="1"/>
              <a:tblGrid>
                <a:gridCol w="1287515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marL="0" algn="ctr" defTabSz="914377" rtl="0" eaLnBrk="1" latinLnBrk="0" hangingPunct="1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Incidents techniques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Ménage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Demande insertion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667762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Demande 115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751630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21861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Groupe de places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196552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Liste d’attente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45746"/>
                  </a:ext>
                </a:extLst>
              </a:tr>
              <a:tr h="2090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C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851542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948DFCA5-3AD6-30E5-9D21-1886D26E8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27700"/>
              </p:ext>
            </p:extLst>
          </p:nvPr>
        </p:nvGraphicFramePr>
        <p:xfrm>
          <a:off x="4535574" y="1568584"/>
          <a:ext cx="1764000" cy="1813560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Gestion de la demande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Suivi des demandes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Réactivation d’une demande annulée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2559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Demande « à compléter »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53855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Demande « à mettre à jour »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58023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Ajout/retrait d’une personne à une demande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156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Résolution des difficultés de remplissage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11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237870"/>
                  </a:ext>
                </a:extLst>
              </a:tr>
            </a:tbl>
          </a:graphicData>
        </a:graphic>
      </p:graphicFrame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73A80064-8F38-2CB6-6B89-EC96C347B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75704"/>
              </p:ext>
            </p:extLst>
          </p:nvPr>
        </p:nvGraphicFramePr>
        <p:xfrm>
          <a:off x="4535574" y="3450049"/>
          <a:ext cx="1764000" cy="1112520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Gestion du ménage 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Ajout/retrait d’une personne à un ménage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15605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Fusion des ménages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233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Complétion de la fiche ménage 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440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785864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55C6DA0D-C3E2-6E55-FE75-F4E7528804A8}"/>
              </a:ext>
            </a:extLst>
          </p:cNvPr>
          <p:cNvSpPr txBox="1"/>
          <p:nvPr/>
        </p:nvSpPr>
        <p:spPr>
          <a:xfrm>
            <a:off x="519499" y="5747372"/>
            <a:ext cx="5825849" cy="33526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LENTEUR DE L’OUTIL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FD9AA24-800E-B747-9E07-329E0C1321D4}"/>
              </a:ext>
            </a:extLst>
          </p:cNvPr>
          <p:cNvSpPr txBox="1"/>
          <p:nvPr/>
        </p:nvSpPr>
        <p:spPr>
          <a:xfrm>
            <a:off x="431100" y="6136352"/>
            <a:ext cx="922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NB : </a:t>
            </a:r>
            <a:r>
              <a:rPr kumimoji="0" lang="fr-FR" sz="1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Cette nomenclature n’est pas figée et pourra évoluer en fonction de vos retours et besoins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63291FC-6754-86E5-D4D5-599DAFA23574}"/>
              </a:ext>
            </a:extLst>
          </p:cNvPr>
          <p:cNvGrpSpPr/>
          <p:nvPr/>
        </p:nvGrpSpPr>
        <p:grpSpPr>
          <a:xfrm>
            <a:off x="9422131" y="96360"/>
            <a:ext cx="2609847" cy="215444"/>
            <a:chOff x="7811040" y="6515191"/>
            <a:chExt cx="2326413" cy="215444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12BC432-11F0-67CF-27B1-6E2E6631DEF0}"/>
                </a:ext>
              </a:extLst>
            </p:cNvPr>
            <p:cNvSpPr txBox="1"/>
            <p:nvPr/>
          </p:nvSpPr>
          <p:spPr>
            <a:xfrm>
              <a:off x="8382000" y="6515191"/>
              <a:ext cx="781050" cy="215444"/>
            </a:xfrm>
            <a:prstGeom prst="rect">
              <a:avLst/>
            </a:prstGeom>
            <a:solidFill>
              <a:srgbClr val="A5A5A5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Motif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47E69722-F717-7039-DF2E-9C0FDDB631D7}"/>
                </a:ext>
              </a:extLst>
            </p:cNvPr>
            <p:cNvSpPr txBox="1"/>
            <p:nvPr/>
          </p:nvSpPr>
          <p:spPr>
            <a:xfrm>
              <a:off x="9163049" y="6515191"/>
              <a:ext cx="974404" cy="21544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Sous-motif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5FF90115-38D2-455E-80C8-B49210C7DFED}"/>
                </a:ext>
              </a:extLst>
            </p:cNvPr>
            <p:cNvSpPr txBox="1"/>
            <p:nvPr/>
          </p:nvSpPr>
          <p:spPr>
            <a:xfrm>
              <a:off x="7811040" y="6515191"/>
              <a:ext cx="6079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Légende :</a:t>
              </a:r>
            </a:p>
          </p:txBody>
        </p:sp>
      </p:grpSp>
      <p:graphicFrame>
        <p:nvGraphicFramePr>
          <p:cNvPr id="42" name="Tableau 41">
            <a:extLst>
              <a:ext uri="{FF2B5EF4-FFF2-40B4-BE49-F238E27FC236}">
                <a16:creationId xmlns:a16="http://schemas.microsoft.com/office/drawing/2014/main" id="{E20D600F-EC3F-B1DB-BA0A-09F8629D3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19577"/>
              </p:ext>
            </p:extLst>
          </p:nvPr>
        </p:nvGraphicFramePr>
        <p:xfrm>
          <a:off x="6671933" y="1577722"/>
          <a:ext cx="1764000" cy="1003908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167692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/>
                        <a:t>EXTRACTION DES INDICATEURS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4"/>
                        </a:gs>
                        <a:gs pos="100000">
                          <a:schemeClr val="accent1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6351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Réaliser une extraction</a:t>
                      </a:r>
                    </a:p>
                  </a:txBody>
                  <a:tcPr marL="36000" marR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263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Erreur dans les résultats de l’extraction</a:t>
                      </a:r>
                    </a:p>
                  </a:txBody>
                  <a:tcPr marL="36000" marR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88100"/>
                  </a:ext>
                </a:extLst>
              </a:tr>
              <a:tr h="263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36000" marR="3600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58281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B3B3E0AF-91CD-51A7-3D71-C21941C28BC4}"/>
              </a:ext>
            </a:extLst>
          </p:cNvPr>
          <p:cNvGraphicFramePr>
            <a:graphicFrameLocks noGrp="1"/>
          </p:cNvGraphicFramePr>
          <p:nvPr/>
        </p:nvGraphicFramePr>
        <p:xfrm>
          <a:off x="2568574" y="3807714"/>
          <a:ext cx="1772402" cy="213360"/>
        </p:xfrm>
        <a:graphic>
          <a:graphicData uri="http://schemas.openxmlformats.org/drawingml/2006/table">
            <a:tbl>
              <a:tblPr firstRow="1" bandRow="1"/>
              <a:tblGrid>
                <a:gridCol w="1772402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Autre</a:t>
                      </a:r>
                      <a:endParaRPr lang="fr-FR" sz="800">
                        <a:latin typeface="+mj-lt"/>
                      </a:endParaRP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C3C6AB4C-3F4F-B95A-C790-7E8A7BF7D4CD}"/>
              </a:ext>
            </a:extLst>
          </p:cNvPr>
          <p:cNvSpPr txBox="1"/>
          <p:nvPr/>
        </p:nvSpPr>
        <p:spPr>
          <a:xfrm>
            <a:off x="6671933" y="648912"/>
            <a:ext cx="1712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NIVEAU 1</a:t>
            </a: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/2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8001098-B777-665D-B3B4-26ADECA6BC8D}"/>
              </a:ext>
            </a:extLst>
          </p:cNvPr>
          <p:cNvSpPr txBox="1"/>
          <p:nvPr/>
        </p:nvSpPr>
        <p:spPr>
          <a:xfrm>
            <a:off x="10263656" y="4428171"/>
            <a:ext cx="1499420" cy="57422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EA5433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SAV MODULE OFFRE</a:t>
            </a: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477CF646-977C-ED20-4463-1099672BAD51}"/>
              </a:ext>
            </a:extLst>
          </p:cNvPr>
          <p:cNvGraphicFramePr>
            <a:graphicFrameLocks noGrp="1"/>
          </p:cNvGraphicFramePr>
          <p:nvPr/>
        </p:nvGraphicFramePr>
        <p:xfrm>
          <a:off x="10367790" y="3139479"/>
          <a:ext cx="1289703" cy="213360"/>
        </p:xfrm>
        <a:graphic>
          <a:graphicData uri="http://schemas.openxmlformats.org/drawingml/2006/table">
            <a:tbl>
              <a:tblPr firstRow="1" bandRow="1"/>
              <a:tblGrid>
                <a:gridCol w="1289703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5844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</a:rPr>
                        <a:t>Autre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graphicFrame>
        <p:nvGraphicFramePr>
          <p:cNvPr id="48" name="Tableau 47">
            <a:extLst>
              <a:ext uri="{FF2B5EF4-FFF2-40B4-BE49-F238E27FC236}">
                <a16:creationId xmlns:a16="http://schemas.microsoft.com/office/drawing/2014/main" id="{DF5A7D2F-40BE-A187-542A-480855F2E741}"/>
              </a:ext>
            </a:extLst>
          </p:cNvPr>
          <p:cNvGraphicFramePr>
            <a:graphicFrameLocks noGrp="1"/>
          </p:cNvGraphicFramePr>
          <p:nvPr/>
        </p:nvGraphicFramePr>
        <p:xfrm>
          <a:off x="2568574" y="2538161"/>
          <a:ext cx="1772402" cy="213360"/>
        </p:xfrm>
        <a:graphic>
          <a:graphicData uri="http://schemas.openxmlformats.org/drawingml/2006/table">
            <a:tbl>
              <a:tblPr firstRow="1" bandRow="1"/>
              <a:tblGrid>
                <a:gridCol w="1772402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ctr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Affichage</a:t>
                      </a:r>
                      <a:endParaRPr lang="fr-FR" sz="800">
                        <a:latin typeface="+mj-lt"/>
                      </a:endParaRP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sp>
        <p:nvSpPr>
          <p:cNvPr id="49" name="Titre 48">
            <a:extLst>
              <a:ext uri="{FF2B5EF4-FFF2-40B4-BE49-F238E27FC236}">
                <a16:creationId xmlns:a16="http://schemas.microsoft.com/office/drawing/2014/main" id="{0A9FBA8B-946E-9936-1733-6641A1A1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/>
              <a:t>Les différentes raisons de nos sollicitations</a:t>
            </a:r>
          </a:p>
        </p:txBody>
      </p:sp>
    </p:spTree>
    <p:extLst>
      <p:ext uri="{BB962C8B-B14F-4D97-AF65-F5344CB8AC3E}">
        <p14:creationId xmlns:p14="http://schemas.microsoft.com/office/powerpoint/2010/main" val="303234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417B3-D761-5FAC-959E-287EBD21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7E046-36F2-C981-E421-6C822BDD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>
                <a:latin typeface="Marianne"/>
                <a:cs typeface="Calibri"/>
              </a:rPr>
              <a:t>Zoom sur le </a:t>
            </a:r>
            <a:r>
              <a:rPr lang="fr-FR" sz="2400">
                <a:solidFill>
                  <a:schemeClr val="accent1"/>
                </a:solidFill>
                <a:latin typeface="Marianne"/>
                <a:cs typeface="Calibri"/>
              </a:rPr>
              <a:t>NIVEAU 1</a:t>
            </a:r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CD04DDDB-3EC5-A632-E82C-485D507B33FD}"/>
              </a:ext>
            </a:extLst>
          </p:cNvPr>
          <p:cNvSpPr txBox="1"/>
          <p:nvPr/>
        </p:nvSpPr>
        <p:spPr>
          <a:xfrm>
            <a:off x="265456" y="786637"/>
            <a:ext cx="2696261" cy="39437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ACCÈS ET AUTHENTIFICATION</a:t>
            </a:r>
          </a:p>
        </p:txBody>
      </p:sp>
      <p:graphicFrame>
        <p:nvGraphicFramePr>
          <p:cNvPr id="67" name="Tableau 66">
            <a:extLst>
              <a:ext uri="{FF2B5EF4-FFF2-40B4-BE49-F238E27FC236}">
                <a16:creationId xmlns:a16="http://schemas.microsoft.com/office/drawing/2014/main" id="{82850A51-67F5-F67F-888A-AFF9A29CB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89066"/>
              </p:ext>
            </p:extLst>
          </p:nvPr>
        </p:nvGraphicFramePr>
        <p:xfrm>
          <a:off x="297647" y="1428486"/>
          <a:ext cx="2628000" cy="1234440"/>
        </p:xfrm>
        <a:graphic>
          <a:graphicData uri="http://schemas.openxmlformats.org/drawingml/2006/table">
            <a:tbl>
              <a:tblPr firstRow="1" bandRow="1"/>
              <a:tblGrid>
                <a:gridCol w="972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031648926"/>
                    </a:ext>
                  </a:extLst>
                </a:gridCol>
              </a:tblGrid>
              <a:tr h="209091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Problème de connexion au SI SIAO 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Accès au compte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Je n’arrive pas à :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Me connecter à mon compte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Accéder à mon compte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Lien de connexion non reçu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Je n’ai pas reçu le lien de connexion 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25596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Réinitialisation mot de passe</a:t>
                      </a:r>
                      <a:endParaRPr lang="fr-FR" sz="700" b="1">
                        <a:latin typeface="+mj-lt"/>
                      </a:endParaRP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>
                          <a:latin typeface="+mj-lt"/>
                        </a:rPr>
                        <a:t>J’ai oublié mon mot de passe 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850625"/>
                  </a:ext>
                </a:extLst>
              </a:tr>
            </a:tbl>
          </a:graphicData>
        </a:graphic>
      </p:graphicFrame>
      <p:graphicFrame>
        <p:nvGraphicFramePr>
          <p:cNvPr id="68" name="Tableau 67">
            <a:extLst>
              <a:ext uri="{FF2B5EF4-FFF2-40B4-BE49-F238E27FC236}">
                <a16:creationId xmlns:a16="http://schemas.microsoft.com/office/drawing/2014/main" id="{749653E6-76BB-159D-EDA4-459B0760D7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94116"/>
              </p:ext>
            </p:extLst>
          </p:nvPr>
        </p:nvGraphicFramePr>
        <p:xfrm>
          <a:off x="297647" y="2705539"/>
          <a:ext cx="2628000" cy="822960"/>
        </p:xfrm>
        <a:graphic>
          <a:graphicData uri="http://schemas.openxmlformats.org/drawingml/2006/table">
            <a:tbl>
              <a:tblPr firstRow="1" bandRow="1"/>
              <a:tblGrid>
                <a:gridCol w="972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007562404"/>
                    </a:ext>
                  </a:extLst>
                </a:gridCol>
              </a:tblGrid>
              <a:tr h="209091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Création de compte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Compte utilisateur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Je n’arrive pas à créer mon compte utilisateur 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719223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Compte formation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Je n’arrive pas à créer mon compte formation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25596"/>
                  </a:ext>
                </a:extLst>
              </a:tr>
            </a:tbl>
          </a:graphicData>
        </a:graphic>
      </p:graphicFrame>
      <p:graphicFrame>
        <p:nvGraphicFramePr>
          <p:cNvPr id="69" name="Tableau 68">
            <a:extLst>
              <a:ext uri="{FF2B5EF4-FFF2-40B4-BE49-F238E27FC236}">
                <a16:creationId xmlns:a16="http://schemas.microsoft.com/office/drawing/2014/main" id="{3C2A1C9A-C5A2-A43F-A452-D2477CFD3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63127"/>
              </p:ext>
            </p:extLst>
          </p:nvPr>
        </p:nvGraphicFramePr>
        <p:xfrm>
          <a:off x="297647" y="3571112"/>
          <a:ext cx="2628000" cy="822960"/>
        </p:xfrm>
        <a:graphic>
          <a:graphicData uri="http://schemas.openxmlformats.org/drawingml/2006/table">
            <a:tbl>
              <a:tblPr firstRow="1" bandRow="1"/>
              <a:tblGrid>
                <a:gridCol w="972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872313722"/>
                    </a:ext>
                  </a:extLst>
                </a:gridCol>
              </a:tblGrid>
              <a:tr h="209091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Gestion des accès et habilitations 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Modification de profil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Je n’arrive pas à modifier mon profil (informations, rôle, territoire)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Modification de structure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Je n’arrive pas à modifier ma structure de rattachement 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125596"/>
                  </a:ext>
                </a:extLst>
              </a:tr>
            </a:tbl>
          </a:graphicData>
        </a:graphic>
      </p:graphicFrame>
      <p:sp>
        <p:nvSpPr>
          <p:cNvPr id="70" name="ZoneTexte 69">
            <a:extLst>
              <a:ext uri="{FF2B5EF4-FFF2-40B4-BE49-F238E27FC236}">
                <a16:creationId xmlns:a16="http://schemas.microsoft.com/office/drawing/2014/main" id="{AF97113A-D15B-DEB1-9AC2-C3281416076B}"/>
              </a:ext>
            </a:extLst>
          </p:cNvPr>
          <p:cNvSpPr txBox="1"/>
          <p:nvPr/>
        </p:nvSpPr>
        <p:spPr>
          <a:xfrm>
            <a:off x="3032317" y="786636"/>
            <a:ext cx="2696400" cy="39437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005841"/>
                </a:solidFill>
                <a:latin typeface="Marianne"/>
              </a:rPr>
              <a:t>PRISE EN MAIN </a:t>
            </a: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DE L’OUTIL ET ACCOMPAGNEMENT</a:t>
            </a:r>
          </a:p>
        </p:txBody>
      </p:sp>
      <p:graphicFrame>
        <p:nvGraphicFramePr>
          <p:cNvPr id="71" name="Tableau 70">
            <a:extLst>
              <a:ext uri="{FF2B5EF4-FFF2-40B4-BE49-F238E27FC236}">
                <a16:creationId xmlns:a16="http://schemas.microsoft.com/office/drawing/2014/main" id="{CDECCE8E-03DA-C900-0ADC-8C6323245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85493"/>
              </p:ext>
            </p:extLst>
          </p:nvPr>
        </p:nvGraphicFramePr>
        <p:xfrm>
          <a:off x="3066517" y="1433905"/>
          <a:ext cx="2628000" cy="624840"/>
        </p:xfrm>
        <a:graphic>
          <a:graphicData uri="http://schemas.openxmlformats.org/drawingml/2006/table">
            <a:tbl>
              <a:tblPr firstRow="1" bandRow="1"/>
              <a:tblGrid>
                <a:gridCol w="2628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18744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Formations liées à l’outil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J’ai besoin de me former à l’outil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Je ne comprends pas comment l’outil fonctionne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Je souhaiterais avoir une démonstration de l’outil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</a:tbl>
          </a:graphicData>
        </a:graphic>
      </p:graphicFrame>
      <p:graphicFrame>
        <p:nvGraphicFramePr>
          <p:cNvPr id="72" name="Tableau 71">
            <a:extLst>
              <a:ext uri="{FF2B5EF4-FFF2-40B4-BE49-F238E27FC236}">
                <a16:creationId xmlns:a16="http://schemas.microsoft.com/office/drawing/2014/main" id="{12DA1E48-8C19-9A95-5E96-F79236B4B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3399"/>
              </p:ext>
            </p:extLst>
          </p:nvPr>
        </p:nvGraphicFramePr>
        <p:xfrm>
          <a:off x="3066517" y="2228302"/>
          <a:ext cx="2628000" cy="1249680"/>
        </p:xfrm>
        <a:graphic>
          <a:graphicData uri="http://schemas.openxmlformats.org/drawingml/2006/table">
            <a:tbl>
              <a:tblPr firstRow="1" bandRow="1"/>
              <a:tblGrid>
                <a:gridCol w="972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007562404"/>
                    </a:ext>
                  </a:extLst>
                </a:gridCol>
              </a:tblGrid>
              <a:tr h="201350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Maniement de l’outil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18792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Gestion des notifications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reçois trop de notifications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J’aimerais recevoir les notifications concernant mes demandes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50689"/>
                  </a:ext>
                </a:extLst>
              </a:tr>
              <a:tr h="18792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Affichage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Le bouton xx ne s’affiche pas 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Je n’arrive pas à visualiser toute la page / naviguer dans l’outil / cliquer…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965940"/>
                  </a:ext>
                </a:extLst>
              </a:tr>
            </a:tbl>
          </a:graphicData>
        </a:graphic>
      </p:graphicFrame>
      <p:sp>
        <p:nvSpPr>
          <p:cNvPr id="75" name="ZoneTexte 74">
            <a:extLst>
              <a:ext uri="{FF2B5EF4-FFF2-40B4-BE49-F238E27FC236}">
                <a16:creationId xmlns:a16="http://schemas.microsoft.com/office/drawing/2014/main" id="{78F8D543-314B-8912-BAA6-7A44F6374B2C}"/>
              </a:ext>
            </a:extLst>
          </p:cNvPr>
          <p:cNvSpPr txBox="1"/>
          <p:nvPr/>
        </p:nvSpPr>
        <p:spPr>
          <a:xfrm>
            <a:off x="1255127" y="1192809"/>
            <a:ext cx="13895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Exemples de cas de figure</a:t>
            </a: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024CB722-4932-661A-83A1-C06BDA36005D}"/>
              </a:ext>
            </a:extLst>
          </p:cNvPr>
          <p:cNvCxnSpPr>
            <a:cxnSpLocks/>
          </p:cNvCxnSpPr>
          <p:nvPr/>
        </p:nvCxnSpPr>
        <p:spPr>
          <a:xfrm flipV="1">
            <a:off x="1328628" y="1364297"/>
            <a:ext cx="1596714" cy="585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aphicFrame>
        <p:nvGraphicFramePr>
          <p:cNvPr id="79" name="Tableau 78">
            <a:extLst>
              <a:ext uri="{FF2B5EF4-FFF2-40B4-BE49-F238E27FC236}">
                <a16:creationId xmlns:a16="http://schemas.microsoft.com/office/drawing/2014/main" id="{59230A43-60D6-185C-1869-CCD2E2B4E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443713"/>
              </p:ext>
            </p:extLst>
          </p:nvPr>
        </p:nvGraphicFramePr>
        <p:xfrm>
          <a:off x="3066517" y="3647539"/>
          <a:ext cx="2628000" cy="624840"/>
        </p:xfrm>
        <a:graphic>
          <a:graphicData uri="http://schemas.openxmlformats.org/drawingml/2006/table">
            <a:tbl>
              <a:tblPr firstRow="1" bandRow="1"/>
              <a:tblGrid>
                <a:gridCol w="972000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1031648926"/>
                    </a:ext>
                  </a:extLst>
                </a:gridCol>
              </a:tblGrid>
              <a:tr h="127602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Question métier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Demande relevant du métier plutôt que du SI </a:t>
                      </a:r>
                      <a:r>
                        <a:rPr kumimoji="0" lang="fr-FR" sz="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(insertion, 115)</a:t>
                      </a:r>
                      <a:endParaRPr kumimoji="0" lang="fr-FR" sz="7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Bloc de texte personnalisé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</a:tbl>
          </a:graphicData>
        </a:graphic>
      </p:graphicFrame>
      <p:sp>
        <p:nvSpPr>
          <p:cNvPr id="84" name="ZoneTexte 83">
            <a:extLst>
              <a:ext uri="{FF2B5EF4-FFF2-40B4-BE49-F238E27FC236}">
                <a16:creationId xmlns:a16="http://schemas.microsoft.com/office/drawing/2014/main" id="{33D7C17C-57CD-83B0-441D-3F7181B71E1D}"/>
              </a:ext>
            </a:extLst>
          </p:cNvPr>
          <p:cNvSpPr txBox="1"/>
          <p:nvPr/>
        </p:nvSpPr>
        <p:spPr>
          <a:xfrm>
            <a:off x="5807391" y="786634"/>
            <a:ext cx="6232661" cy="4939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kern="0">
                <a:solidFill>
                  <a:srgbClr val="005841"/>
                </a:solidFill>
                <a:latin typeface="Marianne"/>
              </a:rPr>
              <a:t>GESTION DES DEMANDES, MENAGES ET GROUPES DE PLACE </a:t>
            </a:r>
            <a:endParaRPr kumimoji="0" lang="fr-FR" sz="1000" b="1" i="0" u="none" strike="noStrike" kern="0" cap="none" spc="0" normalizeH="0" baseline="0" noProof="0">
              <a:ln>
                <a:noFill/>
              </a:ln>
              <a:solidFill>
                <a:srgbClr val="005841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graphicFrame>
        <p:nvGraphicFramePr>
          <p:cNvPr id="85" name="Tableau 84">
            <a:extLst>
              <a:ext uri="{FF2B5EF4-FFF2-40B4-BE49-F238E27FC236}">
                <a16:creationId xmlns:a16="http://schemas.microsoft.com/office/drawing/2014/main" id="{8A1C063D-568D-0081-F43E-F560DEEE7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693828"/>
              </p:ext>
            </p:extLst>
          </p:nvPr>
        </p:nvGraphicFramePr>
        <p:xfrm>
          <a:off x="5888632" y="1428485"/>
          <a:ext cx="6054030" cy="1935480"/>
        </p:xfrm>
        <a:graphic>
          <a:graphicData uri="http://schemas.openxmlformats.org/drawingml/2006/table">
            <a:tbl>
              <a:tblPr firstRow="1" bandRow="1"/>
              <a:tblGrid>
                <a:gridCol w="2015253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  <a:gridCol w="4038777">
                  <a:extLst>
                    <a:ext uri="{9D8B030D-6E8A-4147-A177-3AD203B41FA5}">
                      <a16:colId xmlns:a16="http://schemas.microsoft.com/office/drawing/2014/main" val="1031648926"/>
                    </a:ext>
                  </a:extLst>
                </a:gridCol>
              </a:tblGrid>
              <a:tr h="0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Gestion de la demande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Suivi des demandes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n’arrive pas à retrouver ma demande dans l’outil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 se trouve mes demandes réalisées ? 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Réactivation d’une demande annulée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J’aimerai réactiver la demande « xx »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65757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Demande « à compléter »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 se trouve les demandes à compléter dans l’outil ? 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Pourquoi est-ce qu’il faut que je complète ma demande ?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Qu’est ce que je dois faire une fois que j’ai complété la demande ? 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77202"/>
                  </a:ext>
                </a:extLst>
              </a:tr>
              <a:tr h="21060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Demande « à mettre à jour »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Ou se trouve les demandes mises à jour dans l’outil ? 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Comment est ce que je peux mettre à jour une demande ? 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Qu’est ce que je dois faire une fois que j’ai mis à jour la demande ? 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960226"/>
                  </a:ext>
                </a:extLst>
              </a:tr>
              <a:tr h="174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Ajout retrait d’une personne à une demande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Comment ajouter ou retirer une personne à ma demande ? 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4721"/>
                  </a:ext>
                </a:extLst>
              </a:tr>
              <a:tr h="174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Résolution des difficultés de remplissage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n’arrive pas à saisir les informations dans la demande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101007"/>
                  </a:ext>
                </a:extLst>
              </a:tr>
            </a:tbl>
          </a:graphicData>
        </a:graphic>
      </p:graphicFrame>
      <p:graphicFrame>
        <p:nvGraphicFramePr>
          <p:cNvPr id="108" name="Tableau 107">
            <a:extLst>
              <a:ext uri="{FF2B5EF4-FFF2-40B4-BE49-F238E27FC236}">
                <a16:creationId xmlns:a16="http://schemas.microsoft.com/office/drawing/2014/main" id="{ADD032CA-D8B2-4554-97C6-5FD2A574D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73107"/>
              </p:ext>
            </p:extLst>
          </p:nvPr>
        </p:nvGraphicFramePr>
        <p:xfrm>
          <a:off x="5896706" y="3389472"/>
          <a:ext cx="6054030" cy="914400"/>
        </p:xfrm>
        <a:graphic>
          <a:graphicData uri="http://schemas.openxmlformats.org/drawingml/2006/table">
            <a:tbl>
              <a:tblPr firstRow="1" bandRow="1"/>
              <a:tblGrid>
                <a:gridCol w="2015253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  <a:gridCol w="4038777">
                  <a:extLst>
                    <a:ext uri="{9D8B030D-6E8A-4147-A177-3AD203B41FA5}">
                      <a16:colId xmlns:a16="http://schemas.microsoft.com/office/drawing/2014/main" val="1031648926"/>
                    </a:ext>
                  </a:extLst>
                </a:gridCol>
              </a:tblGrid>
              <a:tr h="0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Gestion du ménage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Ajout/retrait d’une personne à un ménage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Comment ajouter ou retirer une personne à un ménage 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Fusion des ménages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un doublon de ménage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65757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Complétion de la fiche ménage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n’arrive pas à compléter le dossier d’un ménage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77202"/>
                  </a:ext>
                </a:extLst>
              </a:tr>
            </a:tbl>
          </a:graphicData>
        </a:graphic>
      </p:graphicFrame>
      <p:graphicFrame>
        <p:nvGraphicFramePr>
          <p:cNvPr id="114" name="Tableau 113">
            <a:extLst>
              <a:ext uri="{FF2B5EF4-FFF2-40B4-BE49-F238E27FC236}">
                <a16:creationId xmlns:a16="http://schemas.microsoft.com/office/drawing/2014/main" id="{EFD55F07-3923-5857-19DB-2065E8AD7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638532"/>
              </p:ext>
            </p:extLst>
          </p:nvPr>
        </p:nvGraphicFramePr>
        <p:xfrm>
          <a:off x="5888632" y="4329379"/>
          <a:ext cx="6054030" cy="1127760"/>
        </p:xfrm>
        <a:graphic>
          <a:graphicData uri="http://schemas.openxmlformats.org/drawingml/2006/table">
            <a:tbl>
              <a:tblPr firstRow="1" bandRow="1"/>
              <a:tblGrid>
                <a:gridCol w="2015253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  <a:gridCol w="4038777">
                  <a:extLst>
                    <a:ext uri="{9D8B030D-6E8A-4147-A177-3AD203B41FA5}">
                      <a16:colId xmlns:a16="http://schemas.microsoft.com/office/drawing/2014/main" val="1031648926"/>
                    </a:ext>
                  </a:extLst>
                </a:gridCol>
              </a:tblGrid>
              <a:tr h="0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Gestion des groupes de places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Problèmes d’activation/désactivation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Je n’arrive pas à activer ou désactiver un groupe de place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7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76717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Désimmobilisation</a:t>
                      </a:r>
                      <a:endParaRPr kumimoji="0" lang="fr-FR" sz="7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Qu’est ce que l’immobilisation ?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Comment je peux ouvrir l’orientation ?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565757"/>
                  </a:ext>
                </a:extLst>
              </a:tr>
              <a:tr h="17494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Gestion des places éphémères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n’arrive pas à voir les groupes de place disponibles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Qu’est ce qu’un groupe de place éphémère ? 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77202"/>
                  </a:ext>
                </a:extLst>
              </a:tr>
            </a:tbl>
          </a:graphicData>
        </a:graphic>
      </p:graphicFrame>
      <p:sp>
        <p:nvSpPr>
          <p:cNvPr id="116" name="ZoneTexte 115">
            <a:extLst>
              <a:ext uri="{FF2B5EF4-FFF2-40B4-BE49-F238E27FC236}">
                <a16:creationId xmlns:a16="http://schemas.microsoft.com/office/drawing/2014/main" id="{AC0D3A57-F482-3983-4A06-3F0D7F114924}"/>
              </a:ext>
            </a:extLst>
          </p:cNvPr>
          <p:cNvSpPr txBox="1"/>
          <p:nvPr/>
        </p:nvSpPr>
        <p:spPr>
          <a:xfrm>
            <a:off x="7832956" y="1192808"/>
            <a:ext cx="13895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Exemples de cas de figure</a:t>
            </a:r>
          </a:p>
        </p:txBody>
      </p: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E56DF292-7682-CFA6-9553-5CD4FA4FE65A}"/>
              </a:ext>
            </a:extLst>
          </p:cNvPr>
          <p:cNvCxnSpPr>
            <a:cxnSpLocks/>
          </p:cNvCxnSpPr>
          <p:nvPr/>
        </p:nvCxnSpPr>
        <p:spPr>
          <a:xfrm flipV="1">
            <a:off x="7906457" y="1364297"/>
            <a:ext cx="4036205" cy="585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24" name="ZoneTexte 123">
            <a:extLst>
              <a:ext uri="{FF2B5EF4-FFF2-40B4-BE49-F238E27FC236}">
                <a16:creationId xmlns:a16="http://schemas.microsoft.com/office/drawing/2014/main" id="{D144A94F-0E50-E0CB-A3A2-1E029F476DB6}"/>
              </a:ext>
            </a:extLst>
          </p:cNvPr>
          <p:cNvSpPr txBox="1"/>
          <p:nvPr/>
        </p:nvSpPr>
        <p:spPr>
          <a:xfrm>
            <a:off x="150594" y="6538162"/>
            <a:ext cx="9221156" cy="2369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NB :</a:t>
            </a:r>
            <a:r>
              <a:rPr kumimoji="0" lang="fr-FR" sz="1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 Des réponses types ont été préparées pour chaque sous motif. Une réponse personnalisée peut aussi être apportée à l’utilisateur</a:t>
            </a: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BE596E75-EDDB-2E2C-F885-1598A94042EB}"/>
              </a:ext>
            </a:extLst>
          </p:cNvPr>
          <p:cNvSpPr txBox="1"/>
          <p:nvPr/>
        </p:nvSpPr>
        <p:spPr>
          <a:xfrm>
            <a:off x="5807391" y="5785377"/>
            <a:ext cx="6232661" cy="3838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LENTEUR DE L’OUTIL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95525C9-5C5B-7A1E-7BDD-DC1A691D899A}"/>
              </a:ext>
            </a:extLst>
          </p:cNvPr>
          <p:cNvGrpSpPr/>
          <p:nvPr/>
        </p:nvGrpSpPr>
        <p:grpSpPr>
          <a:xfrm>
            <a:off x="9422131" y="96360"/>
            <a:ext cx="2609847" cy="215444"/>
            <a:chOff x="7811040" y="6515191"/>
            <a:chExt cx="2326413" cy="21544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8424952-B071-04BF-71FA-4B4DF9B2779B}"/>
                </a:ext>
              </a:extLst>
            </p:cNvPr>
            <p:cNvSpPr txBox="1"/>
            <p:nvPr/>
          </p:nvSpPr>
          <p:spPr>
            <a:xfrm>
              <a:off x="8382000" y="6515191"/>
              <a:ext cx="781050" cy="21544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Motif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D3CCCA3-5CDA-2EAB-F661-088B36F56080}"/>
                </a:ext>
              </a:extLst>
            </p:cNvPr>
            <p:cNvSpPr txBox="1"/>
            <p:nvPr/>
          </p:nvSpPr>
          <p:spPr>
            <a:xfrm>
              <a:off x="9163049" y="6515191"/>
              <a:ext cx="974404" cy="215444"/>
            </a:xfrm>
            <a:prstGeom prst="rect">
              <a:avLst/>
            </a:prstGeom>
            <a:solidFill>
              <a:srgbClr val="EDF5F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Sous-motif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E75DC05-AB8F-9941-234C-FAEA615BB8EA}"/>
                </a:ext>
              </a:extLst>
            </p:cNvPr>
            <p:cNvSpPr txBox="1"/>
            <p:nvPr/>
          </p:nvSpPr>
          <p:spPr>
            <a:xfrm>
              <a:off x="7811040" y="6515191"/>
              <a:ext cx="60792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arianne"/>
                  <a:ea typeface="+mn-ea"/>
                  <a:cs typeface="+mn-cs"/>
                </a:rPr>
                <a:t>Légende :</a:t>
              </a:r>
            </a:p>
          </p:txBody>
        </p:sp>
      </p:grp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8587DAD-36AC-0B47-607C-6B6C8E4AC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80821"/>
              </p:ext>
            </p:extLst>
          </p:nvPr>
        </p:nvGraphicFramePr>
        <p:xfrm>
          <a:off x="297647" y="4436684"/>
          <a:ext cx="2632487" cy="213360"/>
        </p:xfrm>
        <a:graphic>
          <a:graphicData uri="http://schemas.openxmlformats.org/drawingml/2006/table">
            <a:tbl>
              <a:tblPr firstRow="1" bandRow="1"/>
              <a:tblGrid>
                <a:gridCol w="2632487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3F6C7631-DDBA-AF9D-F423-750F5932859A}"/>
              </a:ext>
            </a:extLst>
          </p:cNvPr>
          <p:cNvSpPr txBox="1"/>
          <p:nvPr/>
        </p:nvSpPr>
        <p:spPr>
          <a:xfrm>
            <a:off x="4009403" y="1192809"/>
            <a:ext cx="13895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Exemples de cas de figure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4D7C6E6-7215-C7AE-A365-6F78891208E9}"/>
              </a:ext>
            </a:extLst>
          </p:cNvPr>
          <p:cNvCxnSpPr>
            <a:cxnSpLocks/>
          </p:cNvCxnSpPr>
          <p:nvPr/>
        </p:nvCxnSpPr>
        <p:spPr>
          <a:xfrm flipV="1">
            <a:off x="4082904" y="1364297"/>
            <a:ext cx="1596714" cy="585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0A49996D-0DE7-B6F3-15E1-09F9D738C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80394"/>
              </p:ext>
            </p:extLst>
          </p:nvPr>
        </p:nvGraphicFramePr>
        <p:xfrm>
          <a:off x="3062030" y="4441937"/>
          <a:ext cx="2632487" cy="213360"/>
        </p:xfrm>
        <a:graphic>
          <a:graphicData uri="http://schemas.openxmlformats.org/drawingml/2006/table">
            <a:tbl>
              <a:tblPr firstRow="1" bandRow="1"/>
              <a:tblGrid>
                <a:gridCol w="2632487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EDB635A0-6DD9-C8E6-620C-8DEAE4928A32}"/>
              </a:ext>
            </a:extLst>
          </p:cNvPr>
          <p:cNvSpPr txBox="1"/>
          <p:nvPr/>
        </p:nvSpPr>
        <p:spPr>
          <a:xfrm>
            <a:off x="7558141" y="5823422"/>
            <a:ext cx="4392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Explication du problème : </a:t>
            </a:r>
            <a:b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</a:b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Mon outil ne s’ouvre pas/est lent/ne prend pas en compte ma demande…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212F0B4-03C7-7982-09C9-217D571C56CE}"/>
              </a:ext>
            </a:extLst>
          </p:cNvPr>
          <p:cNvSpPr txBox="1"/>
          <p:nvPr/>
        </p:nvSpPr>
        <p:spPr>
          <a:xfrm>
            <a:off x="259099" y="4788733"/>
            <a:ext cx="5469618" cy="13805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>
                <a:ln>
                  <a:noFill/>
                </a:ln>
                <a:solidFill>
                  <a:srgbClr val="005841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INDICATEURS ET DONNÉES</a:t>
            </a: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566CC76-20BF-F8CB-BDF6-C74B2DE02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63598"/>
              </p:ext>
            </p:extLst>
          </p:nvPr>
        </p:nvGraphicFramePr>
        <p:xfrm>
          <a:off x="297646" y="5270175"/>
          <a:ext cx="5381971" cy="518160"/>
        </p:xfrm>
        <a:graphic>
          <a:graphicData uri="http://schemas.openxmlformats.org/drawingml/2006/table">
            <a:tbl>
              <a:tblPr firstRow="1" bandRow="1"/>
              <a:tblGrid>
                <a:gridCol w="1990593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  <a:gridCol w="3391378">
                  <a:extLst>
                    <a:ext uri="{9D8B030D-6E8A-4147-A177-3AD203B41FA5}">
                      <a16:colId xmlns:a16="http://schemas.microsoft.com/office/drawing/2014/main" val="3007562404"/>
                    </a:ext>
                  </a:extLst>
                </a:gridCol>
              </a:tblGrid>
              <a:tr h="201350">
                <a:tc gridSpan="2"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Extraction des indicateurs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90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  <a:tr h="187927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Réaliser une extraction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Marianne"/>
                        </a:defRPr>
                      </a:lvl9pPr>
                    </a:lstStyle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Je souhaiterais faire un extrait de mes données</a:t>
                      </a: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arianne"/>
                          <a:ea typeface="+mn-ea"/>
                          <a:cs typeface="+mn-cs"/>
                        </a:rPr>
                        <a:t>Quels indicateurs faut-il que j’utiliser ?</a:t>
                      </a:r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50689"/>
                  </a:ext>
                </a:extLst>
              </a:tr>
            </a:tbl>
          </a:graphicData>
        </a:graphic>
      </p:graphicFrame>
      <p:sp>
        <p:nvSpPr>
          <p:cNvPr id="20" name="ZoneTexte 19">
            <a:extLst>
              <a:ext uri="{FF2B5EF4-FFF2-40B4-BE49-F238E27FC236}">
                <a16:creationId xmlns:a16="http://schemas.microsoft.com/office/drawing/2014/main" id="{86403061-8189-CD04-B730-FC8504AE5220}"/>
              </a:ext>
            </a:extLst>
          </p:cNvPr>
          <p:cNvSpPr txBox="1"/>
          <p:nvPr/>
        </p:nvSpPr>
        <p:spPr>
          <a:xfrm>
            <a:off x="2230572" y="5039640"/>
            <a:ext cx="13895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Exemples de cas de figure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E672933-933D-79A4-35F8-F2FBCCCE3F14}"/>
              </a:ext>
            </a:extLst>
          </p:cNvPr>
          <p:cNvCxnSpPr>
            <a:cxnSpLocks/>
          </p:cNvCxnSpPr>
          <p:nvPr/>
        </p:nvCxnSpPr>
        <p:spPr>
          <a:xfrm flipV="1">
            <a:off x="2304073" y="5202923"/>
            <a:ext cx="3375545" cy="14061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B0323F60-7FEC-2719-6B37-BAADAE58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59848"/>
              </p:ext>
            </p:extLst>
          </p:nvPr>
        </p:nvGraphicFramePr>
        <p:xfrm>
          <a:off x="297647" y="5875802"/>
          <a:ext cx="5372564" cy="213360"/>
        </p:xfrm>
        <a:graphic>
          <a:graphicData uri="http://schemas.openxmlformats.org/drawingml/2006/table">
            <a:tbl>
              <a:tblPr firstRow="1" bandRow="1"/>
              <a:tblGrid>
                <a:gridCol w="5372564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AD5A791D-F7A3-850B-9289-36EFDACD3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58708"/>
              </p:ext>
            </p:extLst>
          </p:nvPr>
        </p:nvGraphicFramePr>
        <p:xfrm>
          <a:off x="5892805" y="5482646"/>
          <a:ext cx="6057931" cy="213360"/>
        </p:xfrm>
        <a:graphic>
          <a:graphicData uri="http://schemas.openxmlformats.org/drawingml/2006/table">
            <a:tbl>
              <a:tblPr firstRow="1" bandRow="1"/>
              <a:tblGrid>
                <a:gridCol w="6057931">
                  <a:extLst>
                    <a:ext uri="{9D8B030D-6E8A-4147-A177-3AD203B41FA5}">
                      <a16:colId xmlns:a16="http://schemas.microsoft.com/office/drawing/2014/main" val="806111593"/>
                    </a:ext>
                  </a:extLst>
                </a:gridCol>
              </a:tblGrid>
              <a:tr h="209091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Marianne"/>
                        </a:defRPr>
                      </a:lvl9pPr>
                    </a:lstStyle>
                    <a:p>
                      <a:pPr algn="l"/>
                      <a:r>
                        <a:rPr lang="fr-FR" sz="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Autre</a:t>
                      </a:r>
                      <a:endParaRPr lang="fr-FR" sz="800"/>
                    </a:p>
                  </a:txBody>
                  <a:tcPr marL="36000" marR="360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79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815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tiWTM013VJWSEvMf0V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OUVERNEMENT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OUVERNEMENT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F99092641FD4391FE440809AF3899" ma:contentTypeVersion="4" ma:contentTypeDescription="Create a new document." ma:contentTypeScope="" ma:versionID="16b6d777f44b80794606c6a106220246">
  <xsd:schema xmlns:xsd="http://www.w3.org/2001/XMLSchema" xmlns:xs="http://www.w3.org/2001/XMLSchema" xmlns:p="http://schemas.microsoft.com/office/2006/metadata/properties" xmlns:ns2="fcb49925-cdcc-490c-b309-ccc225b6f590" targetNamespace="http://schemas.microsoft.com/office/2006/metadata/properties" ma:root="true" ma:fieldsID="6c7d09ba07d6d8add20666ba245e6893" ns2:_="">
    <xsd:import namespace="fcb49925-cdcc-490c-b309-ccc225b6f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49925-cdcc-490c-b309-ccc225b6f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72E36E-BA15-46C4-B64D-53AA42F4E54E}">
  <ds:schemaRefs>
    <ds:schemaRef ds:uri="fcb49925-cdcc-490c-b309-ccc225b6f5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912E63-A56E-4281-8A7B-DFA27EB00DFF}">
  <ds:schemaRefs>
    <ds:schemaRef ds:uri="fcb49925-cdcc-490c-b309-ccc225b6f5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3EC4B1-BF31-4B07-8726-AF7D716450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GOUVERNEMENT</vt:lpstr>
      <vt:lpstr>1_GOUVERNEMENT</vt:lpstr>
      <vt:lpstr>x</vt:lpstr>
      <vt:lpstr>Comment faut-il comprendre la nomenclature ? </vt:lpstr>
      <vt:lpstr>Les différentes raisons de nos sollicitations</vt:lpstr>
      <vt:lpstr>Zoom sur le NIVEAU 1</vt:lpstr>
    </vt:vector>
  </TitlesOfParts>
  <Company>Capgemini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faut-il comprendre la nomenclature ?</dc:title>
  <dc:creator>RENIE, Cosme</dc:creator>
  <cp:revision>1</cp:revision>
  <dcterms:created xsi:type="dcterms:W3CDTF">2025-04-22T12:11:21Z</dcterms:created>
  <dcterms:modified xsi:type="dcterms:W3CDTF">2025-05-16T14:58:40Z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0x010100499F99092641FD4391FE440809AF3899</vt:lpwstr>
  </property>
</Properties>
</file>