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20"/>
  </p:notesMasterIdLst>
  <p:sldIdLst>
    <p:sldId id="273" r:id="rId10"/>
    <p:sldId id="274" r:id="rId11"/>
    <p:sldId id="272" r:id="rId12"/>
    <p:sldId id="278" r:id="rId13"/>
    <p:sldId id="280" r:id="rId14"/>
    <p:sldId id="281" r:id="rId15"/>
    <p:sldId id="279" r:id="rId16"/>
    <p:sldId id="283" r:id="rId17"/>
    <p:sldId id="284" r:id="rId18"/>
    <p:sldId id="28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88" d="100"/>
          <a:sy n="88" d="100"/>
        </p:scale>
        <p:origin x="18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28/11/2024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28/11/2024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28/11/2024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28/11/2024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28/11/2024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28/11/2024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Novembre 2024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Modifier le format de partage des tickets vus en comité (Excel au lieu de PDF)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0" dirty="0"/>
              <a:t>Passer les sujets propres à l’IDF (Delta) en fin de comité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tickets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demandes et extractions ont été identifiées dans les demandes les plus récurrentes et les plus impactantes.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877D9A6-3F57-FD2F-32C9-CFBD85ED3EAA}"/>
              </a:ext>
            </a:extLst>
          </p:cNvPr>
          <p:cNvSpPr/>
          <p:nvPr/>
        </p:nvSpPr>
        <p:spPr>
          <a:xfrm>
            <a:off x="3439886" y="2411186"/>
            <a:ext cx="750025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61F75C6-CA95-272B-4534-D2FDA968F319}"/>
              </a:ext>
            </a:extLst>
          </p:cNvPr>
          <p:cNvSpPr/>
          <p:nvPr/>
        </p:nvSpPr>
        <p:spPr>
          <a:xfrm>
            <a:off x="3439886" y="3174013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3549316" y="5545738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8E85C71-5379-46C4-1DDB-3AB98C1D11C5}"/>
              </a:ext>
            </a:extLst>
          </p:cNvPr>
          <p:cNvSpPr/>
          <p:nvPr/>
        </p:nvSpPr>
        <p:spPr>
          <a:xfrm>
            <a:off x="7575702" y="3933826"/>
            <a:ext cx="1330174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D4819E6-CACD-189C-C969-B7A4BFA00F4D}"/>
              </a:ext>
            </a:extLst>
          </p:cNvPr>
          <p:cNvSpPr/>
          <p:nvPr/>
        </p:nvSpPr>
        <p:spPr>
          <a:xfrm>
            <a:off x="3464588" y="4739782"/>
            <a:ext cx="1330174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45EFA-AEFC-CAB9-F96E-3C7630749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BB3AF-037B-C409-2133-4A0863FD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tickets 1/3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F9C968-45C5-73EB-5CCD-4E3658C0446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B15E3A-09F9-FD2E-AE87-183F705A26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7C8CA7-863F-D371-0DB3-B6AC953B68C1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D38C2E-DE50-3237-AA27-C8126FB80CF7}"/>
              </a:ext>
            </a:extLst>
          </p:cNvPr>
          <p:cNvSpPr/>
          <p:nvPr/>
        </p:nvSpPr>
        <p:spPr>
          <a:xfrm>
            <a:off x="460232" y="2310943"/>
            <a:ext cx="2081581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2018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 Comptabiliser les demandes comme pourvues quand le SIAO a fait une orientation mais que le ménage ne s’est pas présenté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C1A0C2-FF0F-6AF9-6E0B-660716E3F2F2}"/>
              </a:ext>
            </a:extLst>
          </p:cNvPr>
          <p:cNvSpPr/>
          <p:nvPr/>
        </p:nvSpPr>
        <p:spPr>
          <a:xfrm>
            <a:off x="2708942" y="2332234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6294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Interdire les chevauchements de prises en charge quand le SIAO met en place un renouvellement dans le passé (saisie indirecte) 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30B5481B-60A0-C841-BF3C-1920D2B93286}"/>
              </a:ext>
            </a:extLst>
          </p:cNvPr>
          <p:cNvGrpSpPr/>
          <p:nvPr/>
        </p:nvGrpSpPr>
        <p:grpSpPr>
          <a:xfrm>
            <a:off x="762000" y="2479501"/>
            <a:ext cx="1454287" cy="364802"/>
            <a:chOff x="546100" y="1612899"/>
            <a:chExt cx="1174750" cy="4291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AC6701-E297-381B-762D-7EFDC2FB0DD3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B9488F40-2416-0A92-E164-14E6EE2DD54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907687C5-C181-8B7A-7BC0-6BFAF2FFD96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5351C22A-7C7E-199C-0EF5-189C0ADFAA00}"/>
              </a:ext>
            </a:extLst>
          </p:cNvPr>
          <p:cNvGrpSpPr/>
          <p:nvPr/>
        </p:nvGrpSpPr>
        <p:grpSpPr>
          <a:xfrm>
            <a:off x="3010711" y="2479501"/>
            <a:ext cx="1454287" cy="364802"/>
            <a:chOff x="546100" y="1612899"/>
            <a:chExt cx="1174750" cy="42917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032A3D7-1361-3159-A75B-56E11EA5653E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125C8DEB-E1D1-DFA1-6AEF-C5F19C963C2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AB0FA8EF-034E-E6CB-A099-9875C7BAD1C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0961D-64E3-3CC9-19AB-1578ECFDE426}"/>
              </a:ext>
            </a:extLst>
          </p:cNvPr>
          <p:cNvSpPr/>
          <p:nvPr/>
        </p:nvSpPr>
        <p:spPr>
          <a:xfrm>
            <a:off x="4957653" y="2310943"/>
            <a:ext cx="2081581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5710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Permettre la mise à jour de la composition d’une demande par le TS quand la demande est sur liste d’attente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78E2A2-A540-5B84-4DC4-A053EF82D565}"/>
              </a:ext>
            </a:extLst>
          </p:cNvPr>
          <p:cNvSpPr/>
          <p:nvPr/>
        </p:nvSpPr>
        <p:spPr>
          <a:xfrm>
            <a:off x="7206363" y="2310943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5729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Permettre la saisie de la date associée au refus de prise en charge au lieu d’enregistrer la date du jour de la saisie de cette information systématiquement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EDC73A-E2C8-C265-76F3-3C2A02AF3618}"/>
              </a:ext>
            </a:extLst>
          </p:cNvPr>
          <p:cNvSpPr/>
          <p:nvPr/>
        </p:nvSpPr>
        <p:spPr>
          <a:xfrm>
            <a:off x="9455073" y="2322379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6063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Rappeler au TS de transmettre la demande au SI SIAO quand il enregistre sa demande afin d’éviter les oublis de transmission au SIAO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4878EEF9-E2E1-5B2A-6FF7-80D3F6DD4F26}"/>
              </a:ext>
            </a:extLst>
          </p:cNvPr>
          <p:cNvGrpSpPr/>
          <p:nvPr/>
        </p:nvGrpSpPr>
        <p:grpSpPr>
          <a:xfrm>
            <a:off x="7544130" y="2471743"/>
            <a:ext cx="1406047" cy="359845"/>
            <a:chOff x="546100" y="1612900"/>
            <a:chExt cx="1174750" cy="42917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E4931FC-D85B-91F3-A976-A843F9F71400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 : coins arrondis 52">
              <a:extLst>
                <a:ext uri="{FF2B5EF4-FFF2-40B4-BE49-F238E27FC236}">
                  <a16:creationId xmlns:a16="http://schemas.microsoft.com/office/drawing/2014/main" id="{A6B1CF3B-D81F-97D4-DD8D-8C2BACFCA8C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56B1C25B-F3EB-F59F-9F4C-3247C8F6073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15504DD2-27A5-C110-FAA3-7F6E69EE8D22}"/>
              </a:ext>
            </a:extLst>
          </p:cNvPr>
          <p:cNvGrpSpPr/>
          <p:nvPr/>
        </p:nvGrpSpPr>
        <p:grpSpPr>
          <a:xfrm>
            <a:off x="9792840" y="2460923"/>
            <a:ext cx="1406047" cy="359845"/>
            <a:chOff x="546100" y="1612900"/>
            <a:chExt cx="1174750" cy="42917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273219D-4110-D0E9-34E6-7F06DBFDE17F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A922E06E-1203-D507-25CB-62F55BAA105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223F2CF5-671C-7376-7F9F-01B13229D18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319A04A-281D-3A93-F3CB-4064C3976EC6}"/>
              </a:ext>
            </a:extLst>
          </p:cNvPr>
          <p:cNvGrpSpPr/>
          <p:nvPr/>
        </p:nvGrpSpPr>
        <p:grpSpPr>
          <a:xfrm>
            <a:off x="5305301" y="2484457"/>
            <a:ext cx="1406047" cy="359845"/>
            <a:chOff x="546100" y="1612900"/>
            <a:chExt cx="1174750" cy="429172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D861E0F-B60A-4962-5363-CC1D4A615370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CF4E3BEA-7AEC-65E8-B9F1-E2D332777AB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E60D346-5FE3-B2B5-38CE-5645F3BC64EB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0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EFDA9-5DC5-DFEF-B915-BCD381812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E33677D-472C-E30D-B394-213B90534B96}"/>
              </a:ext>
            </a:extLst>
          </p:cNvPr>
          <p:cNvSpPr/>
          <p:nvPr/>
        </p:nvSpPr>
        <p:spPr>
          <a:xfrm>
            <a:off x="460232" y="230320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5709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Permettre aux TS de transférer les demandes à un autre TS référent alors que la demande se trouve au statut A mettre à jour, A compléter ou Inscrite sur liste d’attente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DF2440-370A-35A0-0591-7C212E80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tickets 2/3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F393BE-F773-E3F2-88ED-C4FA09479C2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999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96598F-1E2E-CC0E-0998-3919320A8C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DC57194-C7C8-BA90-F9BB-5A5F90E53225}"/>
              </a:ext>
            </a:extLst>
          </p:cNvPr>
          <p:cNvSpPr/>
          <p:nvPr/>
        </p:nvSpPr>
        <p:spPr>
          <a:xfrm>
            <a:off x="460232" y="1765777"/>
            <a:ext cx="11076422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5E5723B-FB47-7407-C172-08D9523C3F01}"/>
              </a:ext>
            </a:extLst>
          </p:cNvPr>
          <p:cNvGrpSpPr/>
          <p:nvPr/>
        </p:nvGrpSpPr>
        <p:grpSpPr>
          <a:xfrm>
            <a:off x="797999" y="2458074"/>
            <a:ext cx="1406047" cy="359845"/>
            <a:chOff x="546100" y="1612900"/>
            <a:chExt cx="1174750" cy="42917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EA78FB-5CF2-8A93-EE5B-E0977CA7FFC2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8E6912CF-001C-5731-AE7F-2EA5D1B3DAD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E35CB06-F56F-A2F8-23AE-F09132C25E9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9D42A1C-26C5-9071-F4A7-314C5307E4E5}"/>
              </a:ext>
            </a:extLst>
          </p:cNvPr>
          <p:cNvSpPr/>
          <p:nvPr/>
        </p:nvSpPr>
        <p:spPr>
          <a:xfrm>
            <a:off x="9455072" y="230320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6583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Améliorer l’affichage des types de prolongations dans les demandes Delta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75CDDE-1F34-ADA0-882D-16356B682AD5}"/>
              </a:ext>
            </a:extLst>
          </p:cNvPr>
          <p:cNvSpPr/>
          <p:nvPr/>
        </p:nvSpPr>
        <p:spPr>
          <a:xfrm>
            <a:off x="4957652" y="230320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6311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Rectifier les prises en charge entre le statut de la demande dans le SI SIAO et la prise en charge Delta au niveau des prolongations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A3CC6CB-3ECC-DC65-8486-7059C3729550}"/>
              </a:ext>
            </a:extLst>
          </p:cNvPr>
          <p:cNvSpPr/>
          <p:nvPr/>
        </p:nvSpPr>
        <p:spPr>
          <a:xfrm>
            <a:off x="7206362" y="230320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3579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Pouvoir retirer une personne d’une demande 115 après son retrait d’une prise en charge Delta 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C2312C28-D6CD-3A1D-4169-665979C3D1D2}"/>
              </a:ext>
            </a:extLst>
          </p:cNvPr>
          <p:cNvGrpSpPr/>
          <p:nvPr/>
        </p:nvGrpSpPr>
        <p:grpSpPr>
          <a:xfrm>
            <a:off x="5259421" y="2456089"/>
            <a:ext cx="1454287" cy="397115"/>
            <a:chOff x="546100" y="1612899"/>
            <a:chExt cx="1174750" cy="46718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6BFDEF1-7004-2ABD-10A3-5F5E5EA4E27C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AA760657-6E56-D729-C326-CF12C488551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FB0D483F-4FBC-E215-1EB7-D0295D693CB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00990221-4BEE-27CC-3297-68746C31A389}"/>
              </a:ext>
            </a:extLst>
          </p:cNvPr>
          <p:cNvGrpSpPr/>
          <p:nvPr/>
        </p:nvGrpSpPr>
        <p:grpSpPr>
          <a:xfrm>
            <a:off x="9756841" y="2456089"/>
            <a:ext cx="1454287" cy="397115"/>
            <a:chOff x="546100" y="1612899"/>
            <a:chExt cx="1174750" cy="46718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27074B2-18BA-0970-06E5-74D0897C9B74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A7E98E7A-C636-4BC9-D454-AC4E1813A2C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79581796-B510-2231-A4EA-D9E557FD967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BD0ECA58-B128-5A1B-4B62-4EBEC5F6686A}"/>
              </a:ext>
            </a:extLst>
          </p:cNvPr>
          <p:cNvGrpSpPr/>
          <p:nvPr/>
        </p:nvGrpSpPr>
        <p:grpSpPr>
          <a:xfrm>
            <a:off x="7508131" y="2455360"/>
            <a:ext cx="1454287" cy="397115"/>
            <a:chOff x="546100" y="1612899"/>
            <a:chExt cx="1174750" cy="46718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B1A6616-7110-C090-EC39-195C6961D4A5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B45247D2-D761-2D10-CEF6-110268E855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8280A7FE-1F83-01A1-F66D-23233DC435C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B9251B37-AB40-3359-5C46-4CC4B40C1B3C}"/>
              </a:ext>
            </a:extLst>
          </p:cNvPr>
          <p:cNvSpPr/>
          <p:nvPr/>
        </p:nvSpPr>
        <p:spPr>
          <a:xfrm>
            <a:off x="2708942" y="2303201"/>
            <a:ext cx="2081581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6821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Débloquer la désinscription d’une demande sur liste d’attente quand elle est aussi orientée vers un dispositif d’accompagnement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827FA65C-6FE6-2213-F497-3AC42E82A7F2}"/>
              </a:ext>
            </a:extLst>
          </p:cNvPr>
          <p:cNvGrpSpPr/>
          <p:nvPr/>
        </p:nvGrpSpPr>
        <p:grpSpPr>
          <a:xfrm>
            <a:off x="3022949" y="2477202"/>
            <a:ext cx="1453565" cy="359845"/>
            <a:chOff x="546100" y="1612900"/>
            <a:chExt cx="1174750" cy="42917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0ED251F-1AAF-CC18-4E4B-400C26D1C85B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 : coins arrondis 61">
              <a:extLst>
                <a:ext uri="{FF2B5EF4-FFF2-40B4-BE49-F238E27FC236}">
                  <a16:creationId xmlns:a16="http://schemas.microsoft.com/office/drawing/2014/main" id="{E183985B-C728-507C-9434-39041DCEAA9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DF0D03C-D951-DA5C-41EA-1A28FEE7EA9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56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CCF2A-3450-0F83-05BB-5FDE86DF7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7AE7F3A-8DE4-4579-FB7E-B5A526F048CB}"/>
              </a:ext>
            </a:extLst>
          </p:cNvPr>
          <p:cNvSpPr/>
          <p:nvPr/>
        </p:nvSpPr>
        <p:spPr>
          <a:xfrm>
            <a:off x="2708942" y="2315905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5952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Corriger la présence à tort de certaines personnes hors de la demande dans l’export de recherche de demandes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065766-939F-134A-3203-C5ABAD0D80E8}"/>
              </a:ext>
            </a:extLst>
          </p:cNvPr>
          <p:cNvSpPr/>
          <p:nvPr/>
        </p:nvSpPr>
        <p:spPr>
          <a:xfrm>
            <a:off x="9455072" y="232734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6936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Corriger l’absence de dates d’entrée en structure dans le résultat des extractions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65980C1-C3D9-5CEE-E72F-F2FDF2A5275E}"/>
              </a:ext>
            </a:extLst>
          </p:cNvPr>
          <p:cNvSpPr/>
          <p:nvPr/>
        </p:nvSpPr>
        <p:spPr>
          <a:xfrm>
            <a:off x="4957652" y="232734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5653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Remplacer l’information sur le droit de séjour au moment de la demande par l’information sur le droit de séjour actuel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BB2BB0-DD1E-E1B9-F021-1412FCCEF919}"/>
              </a:ext>
            </a:extLst>
          </p:cNvPr>
          <p:cNvSpPr/>
          <p:nvPr/>
        </p:nvSpPr>
        <p:spPr>
          <a:xfrm>
            <a:off x="7206362" y="2327341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4622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Corriger les erreurs de résultats incohérents avec le critère sur le sexe déclaré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F7C174-432C-49FD-D074-1CF2E11C74C1}"/>
              </a:ext>
            </a:extLst>
          </p:cNvPr>
          <p:cNvSpPr/>
          <p:nvPr/>
        </p:nvSpPr>
        <p:spPr>
          <a:xfrm>
            <a:off x="460232" y="1765777"/>
            <a:ext cx="11076422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BD9045-AB67-ADAD-CBC5-DBB09C35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tickets 3/3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305F9E-CE2F-2547-9A13-E68074AFD4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F0D53D-E498-9B6D-CEC0-ED72565A3B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3DA03A8D-91AF-F9DC-3F54-0B5BED275C29}"/>
              </a:ext>
            </a:extLst>
          </p:cNvPr>
          <p:cNvGrpSpPr/>
          <p:nvPr/>
        </p:nvGrpSpPr>
        <p:grpSpPr>
          <a:xfrm>
            <a:off x="7520370" y="2452286"/>
            <a:ext cx="1453565" cy="394645"/>
            <a:chOff x="546100" y="1612900"/>
            <a:chExt cx="1174750" cy="47067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3E271BD-3218-F9B6-B586-EAC500C20E8C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AD243C94-CB07-A6FB-9C1C-AC3496FA0ED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98B4E51-3BA3-51A5-2207-64F13386D8D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Commun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B5EFAAAC-EC00-E243-3AEB-94186154ECC1}"/>
              </a:ext>
            </a:extLst>
          </p:cNvPr>
          <p:cNvGrpSpPr/>
          <p:nvPr/>
        </p:nvGrpSpPr>
        <p:grpSpPr>
          <a:xfrm>
            <a:off x="9769080" y="2452286"/>
            <a:ext cx="1453565" cy="359843"/>
            <a:chOff x="546100" y="1612900"/>
            <a:chExt cx="1174750" cy="42917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284D3B-2811-7AC7-A1A7-614CF92C65CF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AF2FDAC4-E607-499E-2715-E5D1CE287DA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7FF882B5-E35A-0D6D-98AF-1D8036B1CE8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7C4D83A3-F915-8DE6-DC30-3E7BEEC397A8}"/>
              </a:ext>
            </a:extLst>
          </p:cNvPr>
          <p:cNvSpPr/>
          <p:nvPr/>
        </p:nvSpPr>
        <p:spPr>
          <a:xfrm>
            <a:off x="460232" y="2315905"/>
            <a:ext cx="2081582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6326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Je souhaite connaitre la structure d’hébergement même quand elle est identifiée après une absence de prise en charge par Delta </a:t>
            </a: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888AE6F7-28E4-64C1-6195-33FFC625AFFD}"/>
              </a:ext>
            </a:extLst>
          </p:cNvPr>
          <p:cNvGrpSpPr/>
          <p:nvPr/>
        </p:nvGrpSpPr>
        <p:grpSpPr>
          <a:xfrm>
            <a:off x="762001" y="2463171"/>
            <a:ext cx="1454287" cy="397115"/>
            <a:chOff x="546100" y="1612899"/>
            <a:chExt cx="1174750" cy="46718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CD8BBF-DC2E-5C53-A393-610B87D6224A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4554763D-2DD4-0F42-A0C4-7A206F458AC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01AD50B-F9FF-28DE-EAE6-402E1CB06F2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5335F1B1-7029-029D-8890-1E2A408C830C}"/>
              </a:ext>
            </a:extLst>
          </p:cNvPr>
          <p:cNvGrpSpPr/>
          <p:nvPr/>
        </p:nvGrpSpPr>
        <p:grpSpPr>
          <a:xfrm>
            <a:off x="3037981" y="2463171"/>
            <a:ext cx="1454287" cy="397116"/>
            <a:chOff x="546100" y="1612899"/>
            <a:chExt cx="1174750" cy="46718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6064BCA-67CD-4E97-597B-AA018B8AF39D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B7DDB031-7466-120E-3153-877EEA87E5B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9DC2CD3-2AC1-1652-2236-DC27E36B16B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C9EFEED6-DF4E-2E66-4006-6BDF316402EE}"/>
              </a:ext>
            </a:extLst>
          </p:cNvPr>
          <p:cNvGrpSpPr/>
          <p:nvPr/>
        </p:nvGrpSpPr>
        <p:grpSpPr>
          <a:xfrm>
            <a:off x="5277194" y="2449815"/>
            <a:ext cx="1454287" cy="397116"/>
            <a:chOff x="546100" y="1612899"/>
            <a:chExt cx="1174750" cy="46718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C1FF89E-C9D5-729B-DFEC-3F04CCBF8F07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 : coins arrondis 49">
              <a:extLst>
                <a:ext uri="{FF2B5EF4-FFF2-40B4-BE49-F238E27FC236}">
                  <a16:creationId xmlns:a16="http://schemas.microsoft.com/office/drawing/2014/main" id="{5E9DC8B6-E25C-FD83-4BA9-080399DF27B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196860B5-9B12-A1C2-A5C4-68A3329E2F9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115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2833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04759"/>
              </p:ext>
            </p:extLst>
          </p:nvPr>
        </p:nvGraphicFramePr>
        <p:xfrm>
          <a:off x="480000" y="1413300"/>
          <a:ext cx="11232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5116285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2656117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Demande pourvue même si absence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Améliorer le suivi des demandes non pourvues.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 pour libérer la place mais ne pas indiquer la demande comme pourvue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6294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Chevauchement de prise en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5710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MAJ compo de demande sur liste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Informer le SIAO du changement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Annulé – Le SIAO doit avoir la main sur ce changement ou imposer une nouvelle demande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5729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Préciser la date de refus par la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8505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6063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Rappel de transmission de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Autre ticket à générer sur le rappel de création de demande au moment de la constitution du dossier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2716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5709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Flexibilité sur le transfert de demandes vers un autre  1</a:t>
                      </a:r>
                      <a:r>
                        <a:rPr lang="fr-FR" sz="1200" i="0" baseline="30000" dirty="0"/>
                        <a:t>er</a:t>
                      </a:r>
                      <a:r>
                        <a:rPr lang="fr-FR" sz="1200" i="0" dirty="0"/>
                        <a:t> accueil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Annulé car en désaccord avec le principe de permettre le transfert de demandes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26070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6821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Corriger un blocage de désinscription de liste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84367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r>
                        <a:rPr lang="fr-FR" sz="1200" i="0" dirty="0"/>
                        <a:t>6311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IDF – Rectifier les périodes de prise en charge entre le 115 et 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Reporté mais solution à présenter en amont -&gt; prochain comité selon le temps d’analyse nécessaire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23821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3579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IDF - Retrait de personne de la demande 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 et priorité haute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7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E96A3-1C2A-AB45-6581-1BB6BDD20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93079E-76D6-D37C-FEB4-80663B6B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D14B21-83EE-2EBE-F15D-E77629680A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0FC85A-980B-4DA3-017C-EC50AEFEE0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E2BA95E8-A9F1-B270-0496-38FB6BCD6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67461"/>
              </p:ext>
            </p:extLst>
          </p:nvPr>
        </p:nvGraphicFramePr>
        <p:xfrm>
          <a:off x="480000" y="1413300"/>
          <a:ext cx="11232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67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503464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2656117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r>
                        <a:rPr lang="fr-FR" sz="1200" i="0" dirty="0"/>
                        <a:t>6583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IDF – Améliorer l’affichage des prolongation (aligner vers le fonctionnement du 115)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691703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6326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IDF - Corriger l’affichage de la structure hébergement après une orientation Delta sans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53275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5952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Correction d’export de recherche de demandes sur les personnes non présentes en demande mais exportées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67223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5653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Restituer l’info sur le droit de séjour actuel au lieu de l’info au moment de la demande (export résultat de recherche 115)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Afficher le libellé indiquant qu’il s’agit de la donnée au moment de la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Modifié : Ne faire que le renommage du libellé associé à la valeur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060791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>
                          <a:solidFill>
                            <a:schemeClr val="tx1"/>
                          </a:solidFill>
                        </a:rPr>
                        <a:t>4622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Rectifier les résultats d’extraction basés sur le sexe déclaré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17442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6936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Restituer les dates d’entrée en structure correctement dans les extractions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1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62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28/11/2024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1"/>
              </p:ext>
            </p:extLst>
          </p:nvPr>
        </p:nvGraphicFramePr>
        <p:xfrm>
          <a:off x="480000" y="1654604"/>
          <a:ext cx="112320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503464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2656117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Autre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Problèmes à traiter sur les notifications du SIAO quand un TS met à jour des ménages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 adressable via les prochains tableaux de bord (dont certains se baseront sur des évènements au sein des dossiers)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 analyser</a:t>
                      </a:r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Autre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Demande de Tracer les mises à jour apportées par Delta quand le changement n'a pas été demandé par le SIAO</a:t>
                      </a: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 analyser</a:t>
                      </a:r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Autre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Impossible d'ajouter une personne dans une demande delta, changement de compo impossible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 analyser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Autre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Etudier comment relancer les utilisateurs qui doivent accepter un transfert de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 analyser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Autre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Améliorer la visibilité des modifications apportées aux demandes pour réétudier l’orientation faite par le SIAO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 analyser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04C4B4-2E2D-4B8D-94F6-5ADC1D776E3C}">
  <ds:schemaRefs>
    <ds:schemaRef ds:uri="http://www.w3.org/XML/1998/namespace"/>
    <ds:schemaRef ds:uri="http://purl.org/dc/dcmitype/"/>
    <ds:schemaRef ds:uri="http://schemas.microsoft.com/office/infopath/2007/PartnerControls"/>
    <ds:schemaRef ds:uri="508a59e5-b22a-41ad-92a4-10dd5b0c4401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Microsoft Office PowerPoint</Application>
  <PresentationFormat>Grand écran</PresentationFormat>
  <Paragraphs>245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Présentation PowerPoint</vt:lpstr>
      <vt:lpstr>Sommaire</vt:lpstr>
      <vt:lpstr>1. Thématiques identifiées</vt:lpstr>
      <vt:lpstr>2. Liste des tickets 1/3</vt:lpstr>
      <vt:lpstr>2. Liste des tickets 2/3</vt:lpstr>
      <vt:lpstr>2. Liste des tickets 3/3</vt:lpstr>
      <vt:lpstr>3. Relevé d’informations, de décisions et d’actions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55</cp:revision>
  <dcterms:created xsi:type="dcterms:W3CDTF">2024-10-23T10:18:38Z</dcterms:created>
  <dcterms:modified xsi:type="dcterms:W3CDTF">2024-11-28T18:26:36Z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